
<file path=[Content_Types].xml><?xml version="1.0" encoding="utf-8"?>
<Types xmlns="http://schemas.openxmlformats.org/package/2006/content-types">
  <Override PartName="/_rels/.rels" ContentType="application/vnd.openxmlformats-package.relationships+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24.xml" ContentType="application/vnd.openxmlformats-officedocument.presentationml.slide+xml"/>
  <Override PartName="/ppt/slides/slide89.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04.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98.xml.rels" ContentType="application/vnd.openxmlformats-package.relationships+xml"/>
  <Override PartName="/ppt/slides/_rels/slide41.xml.rels" ContentType="application/vnd.openxmlformats-package.relationships+xml"/>
  <Override PartName="/ppt/slides/_rels/slide97.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127.xml.rels" ContentType="application/vnd.openxmlformats-package.relationships+xml"/>
  <Override PartName="/ppt/slides/_rels/slide37.xml.rels" ContentType="application/vnd.openxmlformats-package.relationships+xml"/>
  <Override PartName="/ppt/slides/_rels/slide95.xml.rels" ContentType="application/vnd.openxmlformats-package.relationships+xml"/>
  <Override PartName="/ppt/slides/_rels/slide126.xml.rels" ContentType="application/vnd.openxmlformats-package.relationships+xml"/>
  <Override PartName="/ppt/slides/_rels/slide36.xml.rels" ContentType="application/vnd.openxmlformats-package.relationships+xml"/>
  <Override PartName="/ppt/slides/_rels/slide94.xml.rels" ContentType="application/vnd.openxmlformats-package.relationships+xml"/>
  <Override PartName="/ppt/slides/_rels/slide125.xml.rels" ContentType="application/vnd.openxmlformats-package.relationships+xml"/>
  <Override PartName="/ppt/slides/_rels/slide35.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_rels/slide124.xml.rels" ContentType="application/vnd.openxmlformats-package.relationships+xml"/>
  <Override PartName="/ppt/slides/_rels/slide34.xml.rels" ContentType="application/vnd.openxmlformats-package.relationships+xml"/>
  <Override PartName="/ppt/slides/_rels/slide92.xml.rels" ContentType="application/vnd.openxmlformats-package.relationships+xml"/>
  <Override PartName="/ppt/slides/_rels/slide91.xml.rels" ContentType="application/vnd.openxmlformats-package.relationships+xml"/>
  <Override PartName="/ppt/slides/_rels/slide116.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100.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17.xml.rels" ContentType="application/vnd.openxmlformats-package.relationships+xml"/>
  <Override PartName="/ppt/slides/_rels/slide86.xml.rels" ContentType="application/vnd.openxmlformats-package.relationships+xml"/>
  <Override PartName="/ppt/slides/_rels/slide114.xml.rels" ContentType="application/vnd.openxmlformats-package.relationships+xml"/>
  <Override PartName="/ppt/slides/_rels/slide24.xml.rels" ContentType="application/vnd.openxmlformats-package.relationships+xml"/>
  <Override PartName="/ppt/slides/_rels/slide82.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85.xml.rels" ContentType="application/vnd.openxmlformats-package.relationships+xml"/>
  <Override PartName="/ppt/slides/_rels/slide113.xml.rels" ContentType="application/vnd.openxmlformats-package.relationships+xml"/>
  <Override PartName="/ppt/slides/_rels/slide23.xml.rels" ContentType="application/vnd.openxmlformats-package.relationships+xml"/>
  <Override PartName="/ppt/slides/_rels/slide81.xml.rels" ContentType="application/vnd.openxmlformats-package.relationships+xml"/>
  <Override PartName="/ppt/slides/_rels/slide44.xml.rels" ContentType="application/vnd.openxmlformats-package.relationships+xml"/>
  <Override PartName="/ppt/slides/_rels/slide1.xml.rels" ContentType="application/vnd.openxmlformats-package.relationships+xml"/>
  <Override PartName="/ppt/slides/_rels/slide117.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15.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02.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123.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83.xml.rels" ContentType="application/vnd.openxmlformats-package.relationships+xml"/>
  <Override PartName="/ppt/slides/_rels/slide69.xml.rels" ContentType="application/vnd.openxmlformats-package.relationships+xml"/>
  <Override PartName="/ppt/slides/_rels/slide103.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2.xml.rels" ContentType="application/vnd.openxmlformats-package.relationships+xml"/>
  <Override PartName="/ppt/slides/_rels/slide22.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11.xml.rels" ContentType="application/vnd.openxmlformats-package.relationships+xml"/>
  <Override PartName="/ppt/slides/_rels/slide21.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10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53.xml.rels" ContentType="application/vnd.openxmlformats-package.relationships+xml"/>
  <Override PartName="/ppt/slides/_rels/slide107.xml.rels" ContentType="application/vnd.openxmlformats-package.relationships+xml"/>
  <Override PartName="/ppt/slides/_rels/slide54.xml.rels" ContentType="application/vnd.openxmlformats-package.relationships+xml"/>
  <Override PartName="/ppt/slides/_rels/slide108.xml.rels" ContentType="application/vnd.openxmlformats-package.relationships+xml"/>
  <Override PartName="/ppt/slides/_rels/slide55.xml.rels" ContentType="application/vnd.openxmlformats-package.relationships+xml"/>
  <Override PartName="/ppt/slides/_rels/slide109.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96.xml.rels" ContentType="application/vnd.openxmlformats-package.relationships+xml"/>
  <Override PartName="/ppt/slides/_rels/slide118.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_rels/slide119.xml.rels" ContentType="application/vnd.openxmlformats-package.relationships+xml"/>
  <Override PartName="/ppt/slides/_rels/slide9.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87.xml.rels" ContentType="application/vnd.openxmlformats-package.relationships+xml"/>
  <Override PartName="/ppt/slides/_rels/slide31.xml.rels" ContentType="application/vnd.openxmlformats-package.relationships+xml"/>
  <Override PartName="/ppt/slides/_rels/slide88.xml.rels" ContentType="application/vnd.openxmlformats-package.relationships+xml"/>
  <Override PartName="/ppt/slides/_rels/slide32.xml.rels" ContentType="application/vnd.openxmlformats-package.relationships+xml"/>
  <Override PartName="/ppt/slides/_rels/slide89.xml.rels" ContentType="application/vnd.openxmlformats-package.relationships+xml"/>
  <Override PartName="/ppt/slides/slide6.xml" ContentType="application/vnd.openxmlformats-officedocument.presentationml.slide+xml"/>
  <Override PartName="/ppt/slides/slide54.xml" ContentType="application/vnd.openxmlformats-officedocument.presentationml.slide+xml"/>
  <Override PartName="/ppt/slides/slide119.xml" ContentType="application/vnd.openxmlformats-officedocument.presentationml.slide+xml"/>
  <Override PartName="/ppt/slides/slide20.xml" ContentType="application/vnd.openxmlformats-officedocument.presentationml.slide+xml"/>
  <Override PartName="/ppt/slides/slide114.xml" ContentType="application/vnd.openxmlformats-officedocument.presentationml.slide+xml"/>
  <Override PartName="/ppt/slides/slide79.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109.xml" ContentType="application/vnd.openxmlformats-officedocument.presentationml.slide+xml"/>
  <Override PartName="/ppt/slides/slide10.xml" ContentType="application/vnd.openxmlformats-officedocument.presentationml.slide+xml"/>
  <Override PartName="/ppt/slides/slide104.xml" ContentType="application/vnd.openxmlformats-officedocument.presentationml.slide+xml"/>
  <Override PartName="/ppt/slides/slide69.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101.xml" ContentType="application/vnd.openxmlformats-officedocument.presentationml.slide+xml"/>
  <Override PartName="/ppt/slides/slide66.xml" ContentType="application/vnd.openxmlformats-officedocument.presentationml.slide+xml"/>
  <Override PartName="/ppt/slides/slide102.xml" ContentType="application/vnd.openxmlformats-officedocument.presentationml.slide+xml"/>
  <Override PartName="/ppt/slides/slide67.xml" ContentType="application/vnd.openxmlformats-officedocument.presentationml.slide+xml"/>
  <Override PartName="/ppt/slides/slide103.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10.xml" ContentType="application/vnd.openxmlformats-officedocument.presentationml.slide+xml"/>
  <Override PartName="/ppt/slides/slide75.xml" ContentType="application/vnd.openxmlformats-officedocument.presentationml.slide+xml"/>
  <Override PartName="/ppt/slides/slide111.xml" ContentType="application/vnd.openxmlformats-officedocument.presentationml.slide+xml"/>
  <Override PartName="/ppt/slides/slide76.xml" ContentType="application/vnd.openxmlformats-officedocument.presentationml.slide+xml"/>
  <Override PartName="/ppt/slides/slide112.xml" ContentType="application/vnd.openxmlformats-officedocument.presentationml.slide+xml"/>
  <Override PartName="/ppt/slides/slide77.xml" ContentType="application/vnd.openxmlformats-officedocument.presentationml.slide+xml"/>
  <Override PartName="/ppt/slides/slide113.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120.xml" ContentType="application/vnd.openxmlformats-officedocument.presentationml.slide+xml"/>
  <Override PartName="/ppt/slides/slide85.xml" ContentType="application/vnd.openxmlformats-officedocument.presentationml.slide+xml"/>
  <Override PartName="/ppt/slides/slide121.xml" ContentType="application/vnd.openxmlformats-officedocument.presentationml.slide+xml"/>
  <Override PartName="/ppt/slides/slide86.xml" ContentType="application/vnd.openxmlformats-officedocument.presentationml.slide+xml"/>
  <Override PartName="/ppt/slides/slide122.xml" ContentType="application/vnd.openxmlformats-officedocument.presentationml.slide+xml"/>
  <Override PartName="/ppt/slides/slide87.xml" ContentType="application/vnd.openxmlformats-officedocument.presentationml.slide+xml"/>
  <Override PartName="/ppt/slides/slide123.xml" ContentType="application/vnd.openxmlformats-officedocument.presentationml.slide+xml"/>
  <Override PartName="/ppt/slides/slide88.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_rels/presentation.xml.rels" ContentType="application/vnd.openxmlformats-package.relationships+xml"/>
  <Override PartName="/ppt/media/image125.jpeg" ContentType="image/jpeg"/>
  <Override PartName="/ppt/media/image124.jpeg" ContentType="image/jpeg"/>
  <Override PartName="/ppt/media/image123.png" ContentType="image/png"/>
  <Override PartName="/ppt/media/image122.png" ContentType="image/png"/>
  <Override PartName="/ppt/media/image121.png" ContentType="image/png"/>
  <Override PartName="/ppt/media/image120.png" ContentType="image/png"/>
  <Override PartName="/ppt/media/image119.jpeg" ContentType="image/jpeg"/>
  <Override PartName="/ppt/media/image118.jpeg" ContentType="image/jpeg"/>
  <Override PartName="/ppt/media/image127.jpeg" ContentType="image/jpe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8.png" ContentType="image/png"/>
  <Override PartName="/ppt/media/image126.jpeg" ContentType="image/jpeg"/>
  <Override PartName="/ppt/media/image107.png" ContentType="image/png"/>
  <Override PartName="/ppt/media/image106.jpeg" ContentType="image/jpeg"/>
  <Override PartName="/ppt/media/image105.jpeg" ContentType="image/jpeg"/>
  <Override PartName="/ppt/media/image104.jpeg" ContentType="image/jpeg"/>
  <Override PartName="/ppt/media/image103.jpeg" ContentType="image/jpeg"/>
  <Override PartName="/ppt/media/image101.jpeg" ContentType="image/jpeg"/>
  <Override PartName="/ppt/media/image99.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09.png" ContentType="image/png"/>
  <Override PartName="/ppt/media/image40.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4.png" ContentType="image/png"/>
  <Override PartName="/ppt/media/image23.png" ContentType="image/png"/>
  <Override PartName="/ppt/media/image37.png" ContentType="image/png"/>
  <Override PartName="/ppt/media/image2.png" ContentType="image/png"/>
  <Override PartName="/ppt/media/image52.png" ContentType="image/png"/>
  <Override PartName="/ppt/media/image22.png" ContentType="image/png"/>
  <Override PartName="/ppt/media/image35.png" ContentType="image/png"/>
  <Override PartName="/ppt/media/image88.png" ContentType="image/png"/>
  <Override PartName="/ppt/media/image25.png" ContentType="image/png"/>
  <Override PartName="/ppt/media/image78.png" ContentType="image/png"/>
  <Override PartName="/ppt/media/image17.png" ContentType="image/png"/>
  <Override PartName="/ppt/media/image92.png" ContentType="image/png"/>
  <Override PartName="/ppt/media/image36.png" ContentType="image/png"/>
  <Override PartName="/ppt/media/image1.png" ContentType="image/png"/>
  <Override PartName="/ppt/media/image21.png" ContentType="image/png"/>
  <Override PartName="/ppt/media/image38.png" ContentType="image/png"/>
  <Override PartName="/ppt/media/image3.png" ContentType="image/png"/>
  <Override PartName="/ppt/media/image53.png" ContentType="image/png"/>
  <Override PartName="/ppt/media/image51.png" ContentType="image/png"/>
  <Override PartName="/ppt/media/image6.jpeg" ContentType="image/jpeg"/>
  <Override PartName="/ppt/media/image58.png" ContentType="image/png"/>
  <Override PartName="/ppt/media/image12.png" ContentType="image/png"/>
  <Override PartName="/ppt/media/image39.png" ContentType="image/png"/>
  <Override PartName="/ppt/media/image4.png" ContentType="image/png"/>
  <Override PartName="/ppt/media/image54.png" ContentType="image/png"/>
  <Override PartName="/ppt/media/image11.png" ContentType="image/png"/>
  <Override PartName="/ppt/media/image13.png" ContentType="image/png"/>
  <Override PartName="/ppt/media/image14.png" ContentType="image/png"/>
  <Override PartName="/ppt/media/image68.png" ContentType="image/png"/>
  <Override PartName="/ppt/media/image15.png" ContentType="image/png"/>
  <Override PartName="/ppt/media/image16.png" ContentType="image/png"/>
  <Override PartName="/ppt/media/image91.png" ContentType="image/png"/>
  <Override PartName="/ppt/media/image18.png" ContentType="image/png"/>
  <Override PartName="/ppt/media/image93.png" ContentType="image/png"/>
  <Override PartName="/ppt/media/image1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110.jpeg" ContentType="image/jpeg"/>
  <Override PartName="/ppt/media/image79.png" ContentType="image/png"/>
  <Override PartName="/ppt/media/image47.png" ContentType="image/png"/>
  <Override PartName="/ppt/media/image48.png" ContentType="image/png"/>
  <Override PartName="/ppt/media/image49.png" ContentType="image/png"/>
  <Override PartName="/ppt/media/image50.png" ContentType="image/png"/>
  <Override PartName="/ppt/media/image56.png" ContentType="image/png"/>
  <Override PartName="/ppt/media/image57.png" ContentType="image/png"/>
  <Override PartName="/ppt/media/image59.png" ContentType="image/png"/>
  <Override PartName="/ppt/media/image60.png" ContentType="image/png"/>
  <Override PartName="/ppt/media/image7.jpeg" ContentType="image/jpe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9.png" ContentType="image/png"/>
  <Override PartName="/ppt/media/image70.png" ContentType="image/png"/>
  <Override PartName="/ppt/media/image8.jpeg" ContentType="image/jpeg"/>
  <Override PartName="/ppt/media/image71.png" ContentType="image/png"/>
  <Override PartName="/ppt/media/image72.png" ContentType="image/png"/>
  <Override PartName="/ppt/media/image73.png" ContentType="image/png"/>
  <Override PartName="/ppt/media/image10.gif" ContentType="image/gif"/>
  <Override PartName="/ppt/media/image74.png" ContentType="image/png"/>
  <Override PartName="/ppt/media/image75.png" ContentType="image/png"/>
  <Override PartName="/ppt/media/image76.png" ContentType="image/png"/>
  <Override PartName="/ppt/media/image77.png" ContentType="image/png"/>
  <Override PartName="/ppt/media/image80.png" ContentType="image/png"/>
  <Override PartName="/ppt/media/image9.jpeg" ContentType="image/jpe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100.png" ContentType="image/png"/>
  <Override PartName="/ppt/media/image95.png" ContentType="image/png"/>
  <Override PartName="/ppt/media/image96.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702160" y="1203480"/>
            <a:ext cx="3738600" cy="2982960"/>
          </a:xfrm>
          <a:prstGeom prst="rect">
            <a:avLst/>
          </a:prstGeom>
          <a:ln>
            <a:noFill/>
          </a:ln>
        </p:spPr>
      </p:pic>
      <p:pic>
        <p:nvPicPr>
          <p:cNvPr id="38"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1"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5" name="" descr=""/>
          <p:cNvPicPr/>
          <p:nvPr/>
        </p:nvPicPr>
        <p:blipFill>
          <a:blip r:embed="rId2"/>
          <a:stretch/>
        </p:blipFill>
        <p:spPr>
          <a:xfrm>
            <a:off x="2702160" y="1203480"/>
            <a:ext cx="3738600" cy="2982960"/>
          </a:xfrm>
          <a:prstGeom prst="rect">
            <a:avLst/>
          </a:prstGeom>
          <a:ln>
            <a:noFill/>
          </a:ln>
        </p:spPr>
      </p:pic>
      <p:pic>
        <p:nvPicPr>
          <p:cNvPr id="76" name="" descr=""/>
          <p:cNvPicPr/>
          <p:nvPr/>
        </p:nvPicPr>
        <p:blipFill>
          <a:blip r:embed="rId3"/>
          <a:stretch/>
        </p:blipFill>
        <p:spPr>
          <a:xfrm>
            <a:off x="2702160" y="1203480"/>
            <a:ext cx="3738600" cy="2982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57200" y="5023080"/>
            <a:ext cx="8228160" cy="360"/>
          </a:xfrm>
          <a:custGeom>
            <a:avLst/>
            <a:gdLst/>
            <a:ahLst/>
            <a:rect l="l" t="t" r="r" b="b"/>
            <a:pathLst>
              <a:path w="21600" h="21600">
                <a:moveTo>
                  <a:pt x="0" y="0"/>
                </a:moveTo>
                <a:lnTo>
                  <a:pt x="21600" y="21600"/>
                </a:lnTo>
              </a:path>
            </a:pathLst>
          </a:custGeom>
          <a:noFill/>
          <a:ln w="50760">
            <a:solidFill>
              <a:srgbClr val="cfd4d4"/>
            </a:solidFill>
            <a:round/>
          </a:ln>
        </p:spPr>
        <p:style>
          <a:lnRef idx="0"/>
          <a:fillRef idx="0"/>
          <a:effectRef idx="0"/>
          <a:fontRef idx="minor"/>
        </p:style>
      </p:sp>
      <p:sp>
        <p:nvSpPr>
          <p:cNvPr id="1" name="CustomShape 2"/>
          <p:cNvSpPr/>
          <p:nvPr/>
        </p:nvSpPr>
        <p:spPr>
          <a:xfrm>
            <a:off x="457200" y="411480"/>
            <a:ext cx="8228160" cy="360"/>
          </a:xfrm>
          <a:custGeom>
            <a:avLst/>
            <a:gdLst/>
            <a:ahLst/>
            <a:rect l="l" t="t" r="r" b="b"/>
            <a:pathLst>
              <a:path w="21600" h="21600">
                <a:moveTo>
                  <a:pt x="0" y="0"/>
                </a:moveTo>
                <a:lnTo>
                  <a:pt x="21600" y="21600"/>
                </a:lnTo>
              </a:path>
            </a:pathLst>
          </a:custGeom>
          <a:noFill/>
          <a:ln w="57240">
            <a:solidFill>
              <a:srgbClr val="cc0202"/>
            </a:solidFill>
            <a:round/>
          </a:ln>
        </p:spPr>
        <p:style>
          <a:lnRef idx="0"/>
          <a:fillRef idx="0"/>
          <a:effectRef idx="0"/>
          <a:fontRef idx="minor"/>
        </p:style>
      </p:sp>
      <p:sp>
        <p:nvSpPr>
          <p:cNvPr id="2" name="CustomShape 3"/>
          <p:cNvSpPr/>
          <p:nvPr/>
        </p:nvSpPr>
        <p:spPr>
          <a:xfrm>
            <a:off x="457200" y="3633480"/>
            <a:ext cx="8228160" cy="360"/>
          </a:xfrm>
          <a:custGeom>
            <a:avLst/>
            <a:gdLst/>
            <a:ahLst/>
            <a:rect l="l" t="t" r="r" b="b"/>
            <a:pathLst>
              <a:path w="21600" h="21600">
                <a:moveTo>
                  <a:pt x="0" y="0"/>
                </a:moveTo>
                <a:lnTo>
                  <a:pt x="21600" y="21600"/>
                </a:lnTo>
              </a:path>
            </a:pathLst>
          </a:custGeom>
          <a:noFill/>
          <a:ln w="57240">
            <a:solidFill>
              <a:srgbClr val="cc0202"/>
            </a:solidFill>
            <a:round/>
          </a:ln>
        </p:spPr>
        <p:style>
          <a:lnRef idx="0"/>
          <a:fillRef idx="0"/>
          <a:effectRef idx="0"/>
          <a:fontRef idx="minor"/>
        </p:style>
      </p:sp>
      <p:sp>
        <p:nvSpPr>
          <p:cNvPr id="3" name="PlaceHolder 4"/>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a:t>
            </a:r>
            <a:r>
              <a:rPr b="0" lang="en-US" sz="4400" spc="-1" strike="noStrike">
                <a:solidFill>
                  <a:srgbClr val="000000"/>
                </a:solidFill>
                <a:uFill>
                  <a:solidFill>
                    <a:srgbClr val="ffffff"/>
                  </a:solidFill>
                </a:uFill>
                <a:latin typeface="Arial"/>
              </a:rPr>
              <a:t>edit the </a:t>
            </a:r>
            <a:r>
              <a:rPr b="0" lang="en-US" sz="4400" spc="-1" strike="noStrike">
                <a:solidFill>
                  <a:srgbClr val="000000"/>
                </a:solidFill>
                <a:uFill>
                  <a:solidFill>
                    <a:srgbClr val="ffffff"/>
                  </a:solidFill>
                </a:uFill>
                <a:latin typeface="Arial"/>
              </a:rPr>
              <a:t>title text </a:t>
            </a:r>
            <a:r>
              <a:rPr b="0" lang="en-US" sz="4400" spc="-1" strike="noStrike">
                <a:solidFill>
                  <a:srgbClr val="000000"/>
                </a:solidFill>
                <a:uFill>
                  <a:solidFill>
                    <a:srgbClr val="ffffff"/>
                  </a:solidFill>
                </a:uFill>
                <a:latin typeface="Arial"/>
              </a:rPr>
              <a:t>format</a:t>
            </a:r>
            <a:endParaRPr b="0" lang="en-US" sz="4400" spc="-1" strike="noStrike">
              <a:solidFill>
                <a:srgbClr val="000000"/>
              </a:solidFill>
              <a:uFill>
                <a:solidFill>
                  <a:srgbClr val="ffffff"/>
                </a:solidFill>
              </a:uFill>
              <a:latin typeface="Arial"/>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457200" y="5023080"/>
            <a:ext cx="8228160" cy="360"/>
          </a:xfrm>
          <a:custGeom>
            <a:avLst/>
            <a:gdLst/>
            <a:ahLst/>
            <a:rect l="l" t="t" r="r" b="b"/>
            <a:pathLst>
              <a:path w="21600" h="21600">
                <a:moveTo>
                  <a:pt x="0" y="0"/>
                </a:moveTo>
                <a:lnTo>
                  <a:pt x="21600" y="21600"/>
                </a:lnTo>
              </a:path>
            </a:pathLst>
          </a:custGeom>
          <a:noFill/>
          <a:ln w="50760">
            <a:solidFill>
              <a:srgbClr val="cfd4d4"/>
            </a:solidFill>
            <a:round/>
          </a:ln>
        </p:spPr>
        <p:style>
          <a:lnRef idx="0"/>
          <a:fillRef idx="0"/>
          <a:effectRef idx="0"/>
          <a:fontRef idx="minor"/>
        </p:style>
      </p:sp>
      <p:sp>
        <p:nvSpPr>
          <p:cNvPr id="40" name="CustomShape 2"/>
          <p:cNvSpPr/>
          <p:nvPr/>
        </p:nvSpPr>
        <p:spPr>
          <a:xfrm>
            <a:off x="457200" y="1143000"/>
            <a:ext cx="8228160" cy="360"/>
          </a:xfrm>
          <a:custGeom>
            <a:avLst/>
            <a:gdLst/>
            <a:ahLst/>
            <a:rect l="l" t="t" r="r" b="b"/>
            <a:pathLst>
              <a:path w="21600" h="21600">
                <a:moveTo>
                  <a:pt x="0" y="0"/>
                </a:moveTo>
                <a:lnTo>
                  <a:pt x="21600" y="21600"/>
                </a:lnTo>
              </a:path>
            </a:pathLst>
          </a:custGeom>
          <a:noFill/>
          <a:ln w="50760">
            <a:solidFill>
              <a:srgbClr val="da0002"/>
            </a:solidFill>
            <a:round/>
          </a:ln>
        </p:spPr>
        <p:style>
          <a:lnRef idx="0"/>
          <a:fillRef idx="0"/>
          <a:effectRef idx="0"/>
          <a:fontRef idx="minor"/>
        </p:style>
      </p:sp>
      <p:sp>
        <p:nvSpPr>
          <p:cNvPr id="41"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2"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125.jpeg"/><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27.jpe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rastrack.co.uk/" TargetMode="External"/><Relationship Id="rId2" Type="http://schemas.openxmlformats.org/officeDocument/2006/relationships/hyperlink" Target="http://www.raspberrypi.org/archives/tag/sony" TargetMode="External"/><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gif"/><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457200" y="563760"/>
            <a:ext cx="8228160" cy="3008160"/>
          </a:xfrm>
          <a:prstGeom prst="rect">
            <a:avLst/>
          </a:prstGeom>
          <a:noFill/>
          <a:ln>
            <a:noFill/>
          </a:ln>
        </p:spPr>
        <p:style>
          <a:lnRef idx="0"/>
          <a:fillRef idx="0"/>
          <a:effectRef idx="0"/>
          <a:fontRef idx="minor"/>
        </p:style>
        <p:txBody>
          <a:bodyPr lIns="90000" rIns="90000" tIns="91440" bIns="91440"/>
          <a:p>
            <a:pPr>
              <a:lnSpc>
                <a:spcPct val="100000"/>
              </a:lnSpc>
            </a:pPr>
            <a:r>
              <a:rPr b="1" lang="en-US" sz="7200" spc="-1" strike="noStrike">
                <a:solidFill>
                  <a:srgbClr val="cc0202"/>
                </a:solidFill>
                <a:uFill>
                  <a:solidFill>
                    <a:srgbClr val="ffffff"/>
                  </a:solidFill>
                </a:uFill>
                <a:latin typeface="Arial"/>
                <a:ea typeface="Arial"/>
              </a:rPr>
              <a:t>Introduction to raspberry pi.</a:t>
            </a:r>
            <a:endParaRPr b="0" lang="en-US" sz="1800" spc="-1" strike="noStrike">
              <a:solidFill>
                <a:srgbClr val="000000"/>
              </a:solidFill>
              <a:uFill>
                <a:solidFill>
                  <a:srgbClr val="ffffff"/>
                </a:solidFill>
              </a:uFill>
              <a:latin typeface="Arial"/>
            </a:endParaRPr>
          </a:p>
        </p:txBody>
      </p:sp>
      <p:sp>
        <p:nvSpPr>
          <p:cNvPr id="78" name="CustomShape 2"/>
          <p:cNvSpPr/>
          <p:nvPr/>
        </p:nvSpPr>
        <p:spPr>
          <a:xfrm>
            <a:off x="457200" y="3716280"/>
            <a:ext cx="8228160" cy="1231200"/>
          </a:xfrm>
          <a:prstGeom prst="rect">
            <a:avLst/>
          </a:prstGeom>
          <a:noFill/>
          <a:ln>
            <a:noFill/>
          </a:ln>
        </p:spPr>
        <p:style>
          <a:lnRef idx="0"/>
          <a:fillRef idx="0"/>
          <a:effectRef idx="0"/>
          <a:fontRef idx="minor"/>
        </p:style>
        <p:txBody>
          <a:bodyPr lIns="90000" rIns="90000" tIns="91440" bIns="91440"/>
          <a:p>
            <a:r>
              <a:rPr b="0" lang="en-US" sz="4800" spc="-1" strike="noStrike">
                <a:solidFill>
                  <a:srgbClr val="5b595a"/>
                </a:solidFill>
                <a:uFill>
                  <a:solidFill>
                    <a:srgbClr val="ffffff"/>
                  </a:solidFill>
                </a:uFill>
                <a:latin typeface="Arial"/>
                <a:ea typeface="Arial"/>
              </a:rPr>
              <a:t>prepared for Lowell Makes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999999"/>
                </a:solidFill>
                <a:uFill>
                  <a:solidFill>
                    <a:srgbClr val="ffffff"/>
                  </a:solidFill>
                </a:uFill>
                <a:latin typeface="Arial"/>
                <a:ea typeface="Arial"/>
              </a:rPr>
              <a:t>By, @leftyfb</a:t>
            </a:r>
            <a:endParaRPr b="0" lang="en-US" sz="1800" spc="-1" strike="noStrike">
              <a:solidFill>
                <a:srgbClr val="000000"/>
              </a:solidFill>
              <a:uFill>
                <a:solidFill>
                  <a:srgbClr val="ffffff"/>
                </a:solidFill>
              </a:uFill>
              <a:latin typeface="Arial"/>
            </a:endParaRPr>
          </a:p>
        </p:txBody>
      </p:sp>
      <p:pic>
        <p:nvPicPr>
          <p:cNvPr id="79" name="Shape 44" descr=""/>
          <p:cNvPicPr/>
          <p:nvPr/>
        </p:nvPicPr>
        <p:blipFill>
          <a:blip r:embed="rId1"/>
          <a:stretch/>
        </p:blipFill>
        <p:spPr>
          <a:xfrm>
            <a:off x="7762320" y="469800"/>
            <a:ext cx="923040" cy="7329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a:t>
            </a:r>
            <a:endParaRPr b="0" lang="en-US" sz="1800" spc="-1" strike="noStrike">
              <a:solidFill>
                <a:srgbClr val="000000"/>
              </a:solidFill>
              <a:uFill>
                <a:solidFill>
                  <a:srgbClr val="ffffff"/>
                </a:solidFill>
              </a:uFill>
              <a:latin typeface="Arial"/>
            </a:endParaRPr>
          </a:p>
        </p:txBody>
      </p:sp>
      <p:sp>
        <p:nvSpPr>
          <p:cNvPr id="101"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02" name="" descr=""/>
          <p:cNvPicPr/>
          <p:nvPr/>
        </p:nvPicPr>
        <p:blipFill>
          <a:blip r:embed="rId1"/>
          <a:stretch/>
        </p:blipFill>
        <p:spPr>
          <a:xfrm>
            <a:off x="815040" y="1262520"/>
            <a:ext cx="7705800" cy="365472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Breadboard</a:t>
            </a:r>
            <a:endParaRPr b="0" lang="en-US" sz="1800" spc="-1" strike="noStrike">
              <a:solidFill>
                <a:srgbClr val="000000"/>
              </a:solidFill>
              <a:uFill>
                <a:solidFill>
                  <a:srgbClr val="ffffff"/>
                </a:solidFill>
              </a:uFill>
              <a:latin typeface="Arial"/>
            </a:endParaRPr>
          </a:p>
        </p:txBody>
      </p:sp>
      <p:sp>
        <p:nvSpPr>
          <p:cNvPr id="307" name="CustomShape 2"/>
          <p:cNvSpPr/>
          <p:nvPr/>
        </p:nvSpPr>
        <p:spPr>
          <a:xfrm>
            <a:off x="457200" y="1200240"/>
            <a:ext cx="8228160" cy="3724200"/>
          </a:xfrm>
          <a:prstGeom prst="rect">
            <a:avLst/>
          </a:prstGeom>
          <a:noFill/>
          <a:ln>
            <a:noFill/>
          </a:ln>
        </p:spPr>
        <p:style>
          <a:lnRef idx="0"/>
          <a:fillRef idx="0"/>
          <a:effectRef idx="0"/>
          <a:fontRef idx="minor"/>
        </p:style>
      </p:sp>
      <p:pic>
        <p:nvPicPr>
          <p:cNvPr id="308" name="" descr=""/>
          <p:cNvPicPr/>
          <p:nvPr/>
        </p:nvPicPr>
        <p:blipFill>
          <a:blip r:embed="rId1"/>
          <a:stretch/>
        </p:blipFill>
        <p:spPr>
          <a:xfrm>
            <a:off x="1645920" y="1200240"/>
            <a:ext cx="5613840" cy="3744720"/>
          </a:xfrm>
          <a:prstGeom prst="rect">
            <a:avLst/>
          </a:prstGeom>
          <a:ln>
            <a:noFill/>
          </a:ln>
        </p:spPr>
      </p:pic>
    </p:spTree>
  </p:cSld>
  <p:timing>
    <p:tnLst>
      <p:par>
        <p:cTn id="199" dur="indefinite" restart="never" nodeType="tmRoot">
          <p:childTnLst>
            <p:seq>
              <p:cTn id="200"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T-Cobbler Plus</a:t>
            </a:r>
            <a:endParaRPr b="0" lang="en-US" sz="1800" spc="-1" strike="noStrike">
              <a:solidFill>
                <a:srgbClr val="000000"/>
              </a:solidFill>
              <a:uFill>
                <a:solidFill>
                  <a:srgbClr val="ffffff"/>
                </a:solidFill>
              </a:uFill>
              <a:latin typeface="Arial"/>
            </a:endParaRPr>
          </a:p>
        </p:txBody>
      </p:sp>
      <p:sp>
        <p:nvSpPr>
          <p:cNvPr id="310" name="CustomShape 2"/>
          <p:cNvSpPr/>
          <p:nvPr/>
        </p:nvSpPr>
        <p:spPr>
          <a:xfrm>
            <a:off x="457200" y="1200240"/>
            <a:ext cx="8228160" cy="3724200"/>
          </a:xfrm>
          <a:prstGeom prst="rect">
            <a:avLst/>
          </a:prstGeom>
          <a:noFill/>
          <a:ln>
            <a:noFill/>
          </a:ln>
        </p:spPr>
        <p:style>
          <a:lnRef idx="0"/>
          <a:fillRef idx="0"/>
          <a:effectRef idx="0"/>
          <a:fontRef idx="minor"/>
        </p:style>
      </p:sp>
      <p:pic>
        <p:nvPicPr>
          <p:cNvPr id="311" name="" descr=""/>
          <p:cNvPicPr/>
          <p:nvPr/>
        </p:nvPicPr>
        <p:blipFill>
          <a:blip r:embed="rId1"/>
          <a:stretch/>
        </p:blipFill>
        <p:spPr>
          <a:xfrm rot="16200000">
            <a:off x="2685600" y="-560520"/>
            <a:ext cx="3638160" cy="7263360"/>
          </a:xfrm>
          <a:prstGeom prst="rect">
            <a:avLst/>
          </a:prstGeom>
          <a:ln>
            <a:noFill/>
          </a:ln>
        </p:spPr>
      </p:pic>
    </p:spTree>
  </p:cSld>
  <p:timing>
    <p:tnLst>
      <p:par>
        <p:cTn id="201" dur="indefinite" restart="never" nodeType="tmRoot">
          <p:childTnLst>
            <p:seq>
              <p:cTn id="202"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LED</a:t>
            </a:r>
            <a:endParaRPr b="0" lang="en-US" sz="1800" spc="-1" strike="noStrike">
              <a:solidFill>
                <a:srgbClr val="000000"/>
              </a:solidFill>
              <a:uFill>
                <a:solidFill>
                  <a:srgbClr val="ffffff"/>
                </a:solidFill>
              </a:uFill>
              <a:latin typeface="Arial"/>
            </a:endParaRPr>
          </a:p>
        </p:txBody>
      </p:sp>
      <p:sp>
        <p:nvSpPr>
          <p:cNvPr id="313" name="CustomShape 2"/>
          <p:cNvSpPr/>
          <p:nvPr/>
        </p:nvSpPr>
        <p:spPr>
          <a:xfrm>
            <a:off x="457200" y="1200240"/>
            <a:ext cx="8228160" cy="3724200"/>
          </a:xfrm>
          <a:prstGeom prst="rect">
            <a:avLst/>
          </a:prstGeom>
          <a:noFill/>
          <a:ln>
            <a:noFill/>
          </a:ln>
        </p:spPr>
        <p:style>
          <a:lnRef idx="0"/>
          <a:fillRef idx="0"/>
          <a:effectRef idx="0"/>
          <a:fontRef idx="minor"/>
        </p:style>
      </p:sp>
      <p:pic>
        <p:nvPicPr>
          <p:cNvPr id="314" name="" descr=""/>
          <p:cNvPicPr/>
          <p:nvPr/>
        </p:nvPicPr>
        <p:blipFill>
          <a:blip r:embed="rId1"/>
          <a:stretch/>
        </p:blipFill>
        <p:spPr>
          <a:xfrm>
            <a:off x="1705320" y="1316160"/>
            <a:ext cx="5243400" cy="3402360"/>
          </a:xfrm>
          <a:prstGeom prst="rect">
            <a:avLst/>
          </a:prstGeom>
          <a:ln>
            <a:noFill/>
          </a:ln>
        </p:spPr>
      </p:pic>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LED</a:t>
            </a:r>
            <a:endParaRPr b="0" lang="en-US" sz="1800" spc="-1" strike="noStrike">
              <a:solidFill>
                <a:srgbClr val="000000"/>
              </a:solidFill>
              <a:uFill>
                <a:solidFill>
                  <a:srgbClr val="ffffff"/>
                </a:solidFill>
              </a:uFill>
              <a:latin typeface="Arial"/>
            </a:endParaRPr>
          </a:p>
        </p:txBody>
      </p:sp>
      <p:sp>
        <p:nvSpPr>
          <p:cNvPr id="316" name="CustomShape 2"/>
          <p:cNvSpPr/>
          <p:nvPr/>
        </p:nvSpPr>
        <p:spPr>
          <a:xfrm>
            <a:off x="457200" y="1200240"/>
            <a:ext cx="8228160" cy="3724200"/>
          </a:xfrm>
          <a:prstGeom prst="rect">
            <a:avLst/>
          </a:prstGeom>
          <a:noFill/>
          <a:ln>
            <a:noFill/>
          </a:ln>
        </p:spPr>
        <p:style>
          <a:lnRef idx="0"/>
          <a:fillRef idx="0"/>
          <a:effectRef idx="0"/>
          <a:fontRef idx="minor"/>
        </p:style>
      </p:sp>
      <p:pic>
        <p:nvPicPr>
          <p:cNvPr id="317" name="" descr=""/>
          <p:cNvPicPr/>
          <p:nvPr/>
        </p:nvPicPr>
        <p:blipFill>
          <a:blip r:embed="rId1"/>
          <a:srcRect l="25932" t="0" r="4995" b="0"/>
          <a:stretch/>
        </p:blipFill>
        <p:spPr>
          <a:xfrm rot="5400000">
            <a:off x="2634480" y="1344600"/>
            <a:ext cx="3621240" cy="3402360"/>
          </a:xfrm>
          <a:prstGeom prst="rect">
            <a:avLst/>
          </a:prstGeom>
          <a:ln>
            <a:noFill/>
          </a:ln>
        </p:spPr>
      </p:pic>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GPIO (gpio command)</a:t>
            </a:r>
            <a:endParaRPr b="0" lang="en-US" sz="1800" spc="-1" strike="noStrike">
              <a:solidFill>
                <a:srgbClr val="000000"/>
              </a:solidFill>
              <a:uFill>
                <a:solidFill>
                  <a:srgbClr val="ffffff"/>
                </a:solidFill>
              </a:uFill>
              <a:latin typeface="Arial"/>
            </a:endParaRPr>
          </a:p>
        </p:txBody>
      </p:sp>
      <p:sp>
        <p:nvSpPr>
          <p:cNvPr id="319" name="CustomShape 2"/>
          <p:cNvSpPr/>
          <p:nvPr/>
        </p:nvSpPr>
        <p:spPr>
          <a:xfrm>
            <a:off x="457200" y="1200240"/>
            <a:ext cx="8228160" cy="3724200"/>
          </a:xfrm>
          <a:prstGeom prst="rect">
            <a:avLst/>
          </a:prstGeom>
          <a:noFill/>
          <a:ln>
            <a:noFill/>
          </a:ln>
        </p:spPr>
        <p:style>
          <a:lnRef idx="0"/>
          <a:fillRef idx="0"/>
          <a:effectRef idx="0"/>
          <a:fontRef idx="minor"/>
        </p:style>
      </p:sp>
      <p:pic>
        <p:nvPicPr>
          <p:cNvPr id="320" name="" descr=""/>
          <p:cNvPicPr/>
          <p:nvPr/>
        </p:nvPicPr>
        <p:blipFill>
          <a:blip r:embed="rId1"/>
          <a:stretch/>
        </p:blipFill>
        <p:spPr>
          <a:xfrm>
            <a:off x="1682280" y="1199880"/>
            <a:ext cx="5449320" cy="3742920"/>
          </a:xfrm>
          <a:prstGeom prst="rect">
            <a:avLst/>
          </a:prstGeom>
          <a:ln>
            <a:noFill/>
          </a:ln>
        </p:spPr>
      </p:pic>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GPIO (gpio command)</a:t>
            </a:r>
            <a:endParaRPr b="0" lang="en-US" sz="1800" spc="-1" strike="noStrike">
              <a:solidFill>
                <a:srgbClr val="000000"/>
              </a:solidFill>
              <a:uFill>
                <a:solidFill>
                  <a:srgbClr val="ffffff"/>
                </a:solidFill>
              </a:uFill>
              <a:latin typeface="Arial"/>
            </a:endParaRPr>
          </a:p>
        </p:txBody>
      </p:sp>
      <p:sp>
        <p:nvSpPr>
          <p:cNvPr id="322" name="CustomShape 2"/>
          <p:cNvSpPr/>
          <p:nvPr/>
        </p:nvSpPr>
        <p:spPr>
          <a:xfrm>
            <a:off x="457200" y="1200240"/>
            <a:ext cx="8228160" cy="3724200"/>
          </a:xfrm>
          <a:prstGeom prst="rect">
            <a:avLst/>
          </a:prstGeom>
          <a:noFill/>
          <a:ln>
            <a:noFill/>
          </a:ln>
        </p:spPr>
        <p:style>
          <a:lnRef idx="0"/>
          <a:fillRef idx="0"/>
          <a:effectRef idx="0"/>
          <a:fontRef idx="minor"/>
        </p:style>
      </p:sp>
      <p:pic>
        <p:nvPicPr>
          <p:cNvPr id="323" name="" descr=""/>
          <p:cNvPicPr/>
          <p:nvPr/>
        </p:nvPicPr>
        <p:blipFill>
          <a:blip r:embed="rId1"/>
          <a:stretch/>
        </p:blipFill>
        <p:spPr>
          <a:xfrm>
            <a:off x="1682280" y="1199880"/>
            <a:ext cx="5449320" cy="3742920"/>
          </a:xfrm>
          <a:prstGeom prst="rect">
            <a:avLst/>
          </a:prstGeom>
          <a:ln>
            <a:noFill/>
          </a:ln>
        </p:spPr>
      </p:pic>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GPIO (gpio command)</a:t>
            </a:r>
            <a:endParaRPr b="0" lang="en-US" sz="1800" spc="-1" strike="noStrike">
              <a:solidFill>
                <a:srgbClr val="000000"/>
              </a:solidFill>
              <a:uFill>
                <a:solidFill>
                  <a:srgbClr val="ffffff"/>
                </a:solidFill>
              </a:uFill>
              <a:latin typeface="Arial"/>
            </a:endParaRPr>
          </a:p>
        </p:txBody>
      </p:sp>
      <p:sp>
        <p:nvSpPr>
          <p:cNvPr id="325" name="CustomShape 2"/>
          <p:cNvSpPr/>
          <p:nvPr/>
        </p:nvSpPr>
        <p:spPr>
          <a:xfrm>
            <a:off x="457200" y="1200240"/>
            <a:ext cx="8228160" cy="3724200"/>
          </a:xfrm>
          <a:prstGeom prst="rect">
            <a:avLst/>
          </a:prstGeom>
          <a:noFill/>
          <a:ln>
            <a:noFill/>
          </a:ln>
        </p:spPr>
        <p:style>
          <a:lnRef idx="0"/>
          <a:fillRef idx="0"/>
          <a:effectRef idx="0"/>
          <a:fontRef idx="minor"/>
        </p:style>
      </p:sp>
      <p:pic>
        <p:nvPicPr>
          <p:cNvPr id="326" name="" descr=""/>
          <p:cNvPicPr/>
          <p:nvPr/>
        </p:nvPicPr>
        <p:blipFill>
          <a:blip r:embed="rId1"/>
          <a:stretch/>
        </p:blipFill>
        <p:spPr>
          <a:xfrm>
            <a:off x="1682280" y="1199880"/>
            <a:ext cx="5449320" cy="3742920"/>
          </a:xfrm>
          <a:prstGeom prst="rect">
            <a:avLst/>
          </a:prstGeom>
          <a:ln>
            <a:noFill/>
          </a:ln>
        </p:spPr>
      </p:pic>
    </p:spTree>
  </p:cSld>
  <p:timing>
    <p:tnLst>
      <p:par>
        <p:cTn id="203" dur="indefinite" restart="never" nodeType="tmRoot">
          <p:childTnLst>
            <p:seq>
              <p:cTn id="204"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GPIO (gpio command)</a:t>
            </a:r>
            <a:endParaRPr b="0" lang="en-US" sz="1800" spc="-1" strike="noStrike">
              <a:solidFill>
                <a:srgbClr val="000000"/>
              </a:solidFill>
              <a:uFill>
                <a:solidFill>
                  <a:srgbClr val="ffffff"/>
                </a:solidFill>
              </a:uFill>
              <a:latin typeface="Arial"/>
            </a:endParaRPr>
          </a:p>
        </p:txBody>
      </p:sp>
      <p:sp>
        <p:nvSpPr>
          <p:cNvPr id="328" name="CustomShape 2"/>
          <p:cNvSpPr/>
          <p:nvPr/>
        </p:nvSpPr>
        <p:spPr>
          <a:xfrm>
            <a:off x="457200" y="1200240"/>
            <a:ext cx="8228160" cy="3724200"/>
          </a:xfrm>
          <a:prstGeom prst="rect">
            <a:avLst/>
          </a:prstGeom>
          <a:noFill/>
          <a:ln>
            <a:noFill/>
          </a:ln>
        </p:spPr>
        <p:style>
          <a:lnRef idx="0"/>
          <a:fillRef idx="0"/>
          <a:effectRef idx="0"/>
          <a:fontRef idx="minor"/>
        </p:style>
      </p:sp>
      <p:pic>
        <p:nvPicPr>
          <p:cNvPr id="329" name="" descr=""/>
          <p:cNvPicPr/>
          <p:nvPr/>
        </p:nvPicPr>
        <p:blipFill>
          <a:blip r:embed="rId1"/>
          <a:srcRect l="23823" t="0" r="12423" b="0"/>
          <a:stretch/>
        </p:blipFill>
        <p:spPr>
          <a:xfrm rot="5400000">
            <a:off x="2670840" y="1144800"/>
            <a:ext cx="3473640" cy="3742920"/>
          </a:xfrm>
          <a:prstGeom prst="rect">
            <a:avLst/>
          </a:prstGeom>
          <a:ln>
            <a:noFill/>
          </a:ln>
        </p:spPr>
      </p:pic>
    </p:spTree>
  </p:cSld>
  <p:timing>
    <p:tnLst>
      <p:par>
        <p:cTn id="205" dur="indefinite" restart="never" nodeType="tmRoot">
          <p:childTnLst>
            <p:seq>
              <p:cTn id="206"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GPIO (gpio command)</a:t>
            </a:r>
            <a:endParaRPr b="0" lang="en-US" sz="1800" spc="-1" strike="noStrike">
              <a:solidFill>
                <a:srgbClr val="000000"/>
              </a:solidFill>
              <a:uFill>
                <a:solidFill>
                  <a:srgbClr val="ffffff"/>
                </a:solidFill>
              </a:uFill>
              <a:latin typeface="Arial"/>
            </a:endParaRPr>
          </a:p>
        </p:txBody>
      </p:sp>
      <p:sp>
        <p:nvSpPr>
          <p:cNvPr id="331" name="CustomShape 2"/>
          <p:cNvSpPr/>
          <p:nvPr/>
        </p:nvSpPr>
        <p:spPr>
          <a:xfrm>
            <a:off x="457200" y="1200240"/>
            <a:ext cx="8228160" cy="3724200"/>
          </a:xfrm>
          <a:prstGeom prst="rect">
            <a:avLst/>
          </a:prstGeom>
          <a:noFill/>
          <a:ln>
            <a:noFill/>
          </a:ln>
        </p:spPr>
        <p:style>
          <a:lnRef idx="0"/>
          <a:fillRef idx="0"/>
          <a:effectRef idx="0"/>
          <a:fontRef idx="minor"/>
        </p:style>
      </p:sp>
      <p:pic>
        <p:nvPicPr>
          <p:cNvPr id="332" name="" descr=""/>
          <p:cNvPicPr/>
          <p:nvPr/>
        </p:nvPicPr>
        <p:blipFill>
          <a:blip r:embed="rId1"/>
          <a:stretch/>
        </p:blipFill>
        <p:spPr>
          <a:xfrm>
            <a:off x="1682280" y="1199880"/>
            <a:ext cx="5449320" cy="3742920"/>
          </a:xfrm>
          <a:prstGeom prst="rect">
            <a:avLst/>
          </a:prstGeom>
          <a:ln>
            <a:noFill/>
          </a:ln>
        </p:spPr>
      </p:pic>
    </p:spTree>
  </p:cSld>
  <p:timing>
    <p:tnLst>
      <p:par>
        <p:cTn id="207" dur="indefinite" restart="never" nodeType="tmRoot">
          <p:childTnLst>
            <p:seq>
              <p:cTn id="208"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34" name="CustomShape 2"/>
          <p:cNvSpPr/>
          <p:nvPr/>
        </p:nvSpPr>
        <p:spPr>
          <a:xfrm>
            <a:off x="457200" y="1200240"/>
            <a:ext cx="8228160" cy="3724200"/>
          </a:xfrm>
          <a:prstGeom prst="rect">
            <a:avLst/>
          </a:prstGeom>
          <a:noFill/>
          <a:ln>
            <a:noFill/>
          </a:ln>
        </p:spPr>
        <p:style>
          <a:lnRef idx="0"/>
          <a:fillRef idx="0"/>
          <a:effectRef idx="0"/>
          <a:fontRef idx="minor"/>
        </p:style>
      </p:sp>
      <p:pic>
        <p:nvPicPr>
          <p:cNvPr id="335" name="" descr=""/>
          <p:cNvPicPr/>
          <p:nvPr/>
        </p:nvPicPr>
        <p:blipFill>
          <a:blip r:embed="rId1"/>
          <a:stretch/>
        </p:blipFill>
        <p:spPr>
          <a:xfrm>
            <a:off x="1682280" y="1199880"/>
            <a:ext cx="5449320" cy="3742920"/>
          </a:xfrm>
          <a:prstGeom prst="rect">
            <a:avLst/>
          </a:prstGeom>
          <a:ln>
            <a:noFill/>
          </a:ln>
        </p:spPr>
      </p:pic>
    </p:spTree>
  </p:cSld>
  <p:timing>
    <p:tnLst>
      <p:par>
        <p:cTn id="209" dur="indefinite" restart="never" nodeType="tmRoot">
          <p:childTnLst>
            <p:seq>
              <p:cTn id="21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Change Password</a:t>
            </a:r>
            <a:endParaRPr b="0" lang="en-US" sz="1800" spc="-1" strike="noStrike">
              <a:solidFill>
                <a:srgbClr val="000000"/>
              </a:solidFill>
              <a:uFill>
                <a:solidFill>
                  <a:srgbClr val="ffffff"/>
                </a:solidFill>
              </a:uFill>
              <a:latin typeface="Arial"/>
            </a:endParaRPr>
          </a:p>
        </p:txBody>
      </p:sp>
      <p:sp>
        <p:nvSpPr>
          <p:cNvPr id="104"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05" name="" descr=""/>
          <p:cNvPicPr/>
          <p:nvPr/>
        </p:nvPicPr>
        <p:blipFill>
          <a:blip r:embed="rId1"/>
          <a:stretch/>
        </p:blipFill>
        <p:spPr>
          <a:xfrm>
            <a:off x="824760" y="1370160"/>
            <a:ext cx="7576920" cy="275328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37" name="CustomShape 2"/>
          <p:cNvSpPr/>
          <p:nvPr/>
        </p:nvSpPr>
        <p:spPr>
          <a:xfrm>
            <a:off x="457200" y="1200240"/>
            <a:ext cx="8228160" cy="3724200"/>
          </a:xfrm>
          <a:prstGeom prst="rect">
            <a:avLst/>
          </a:prstGeom>
          <a:noFill/>
          <a:ln>
            <a:noFill/>
          </a:ln>
        </p:spPr>
        <p:style>
          <a:lnRef idx="0"/>
          <a:fillRef idx="0"/>
          <a:effectRef idx="0"/>
          <a:fontRef idx="minor"/>
        </p:style>
      </p:sp>
      <p:pic>
        <p:nvPicPr>
          <p:cNvPr id="338" name="" descr=""/>
          <p:cNvPicPr/>
          <p:nvPr/>
        </p:nvPicPr>
        <p:blipFill>
          <a:blip r:embed="rId1"/>
          <a:stretch/>
        </p:blipFill>
        <p:spPr>
          <a:xfrm>
            <a:off x="1682280" y="1199880"/>
            <a:ext cx="5449320" cy="3742920"/>
          </a:xfrm>
          <a:prstGeom prst="rect">
            <a:avLst/>
          </a:prstGeom>
          <a:ln>
            <a:noFill/>
          </a:ln>
        </p:spPr>
      </p:pic>
    </p:spTree>
  </p:cSld>
  <p:timing>
    <p:tnLst>
      <p:par>
        <p:cTn id="211" dur="indefinite" restart="never" nodeType="tmRoot">
          <p:childTnLst>
            <p:seq>
              <p:cTn id="212" nodeType="mainSeq"/>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40" name="CustomShape 2"/>
          <p:cNvSpPr/>
          <p:nvPr/>
        </p:nvSpPr>
        <p:spPr>
          <a:xfrm>
            <a:off x="457200" y="1200240"/>
            <a:ext cx="8228160" cy="3724200"/>
          </a:xfrm>
          <a:prstGeom prst="rect">
            <a:avLst/>
          </a:prstGeom>
          <a:noFill/>
          <a:ln>
            <a:noFill/>
          </a:ln>
        </p:spPr>
        <p:style>
          <a:lnRef idx="0"/>
          <a:fillRef idx="0"/>
          <a:effectRef idx="0"/>
          <a:fontRef idx="minor"/>
        </p:style>
      </p:sp>
      <p:pic>
        <p:nvPicPr>
          <p:cNvPr id="341" name="" descr=""/>
          <p:cNvPicPr/>
          <p:nvPr/>
        </p:nvPicPr>
        <p:blipFill>
          <a:blip r:embed="rId1"/>
          <a:stretch/>
        </p:blipFill>
        <p:spPr>
          <a:xfrm>
            <a:off x="1682280" y="1199880"/>
            <a:ext cx="5449320" cy="3742920"/>
          </a:xfrm>
          <a:prstGeom prst="rect">
            <a:avLst/>
          </a:prstGeom>
          <a:ln>
            <a:noFill/>
          </a:ln>
        </p:spPr>
      </p:pic>
    </p:spTree>
  </p:cSld>
  <p:timing>
    <p:tnLst>
      <p:par>
        <p:cTn id="213" dur="indefinite" restart="never" nodeType="tmRoot">
          <p:childTnLst>
            <p:seq>
              <p:cTn id="214" nodeType="mainSeq"/>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43" name="CustomShape 2"/>
          <p:cNvSpPr/>
          <p:nvPr/>
        </p:nvSpPr>
        <p:spPr>
          <a:xfrm>
            <a:off x="457200" y="1200240"/>
            <a:ext cx="8228160" cy="3724200"/>
          </a:xfrm>
          <a:prstGeom prst="rect">
            <a:avLst/>
          </a:prstGeom>
          <a:noFill/>
          <a:ln>
            <a:noFill/>
          </a:ln>
        </p:spPr>
        <p:style>
          <a:lnRef idx="0"/>
          <a:fillRef idx="0"/>
          <a:effectRef idx="0"/>
          <a:fontRef idx="minor"/>
        </p:style>
      </p:sp>
      <p:pic>
        <p:nvPicPr>
          <p:cNvPr id="344" name="" descr=""/>
          <p:cNvPicPr/>
          <p:nvPr/>
        </p:nvPicPr>
        <p:blipFill>
          <a:blip r:embed="rId1"/>
          <a:stretch/>
        </p:blipFill>
        <p:spPr>
          <a:xfrm>
            <a:off x="1682280" y="1199880"/>
            <a:ext cx="5449320" cy="3742920"/>
          </a:xfrm>
          <a:prstGeom prst="rect">
            <a:avLst/>
          </a:prstGeom>
          <a:ln>
            <a:noFill/>
          </a:ln>
        </p:spPr>
      </p:pic>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46" name="CustomShape 2"/>
          <p:cNvSpPr/>
          <p:nvPr/>
        </p:nvSpPr>
        <p:spPr>
          <a:xfrm>
            <a:off x="457200" y="1200240"/>
            <a:ext cx="8228160" cy="3724200"/>
          </a:xfrm>
          <a:prstGeom prst="rect">
            <a:avLst/>
          </a:prstGeom>
          <a:noFill/>
          <a:ln>
            <a:noFill/>
          </a:ln>
        </p:spPr>
        <p:style>
          <a:lnRef idx="0"/>
          <a:fillRef idx="0"/>
          <a:effectRef idx="0"/>
          <a:fontRef idx="minor"/>
        </p:style>
      </p:sp>
      <p:pic>
        <p:nvPicPr>
          <p:cNvPr id="347" name="" descr=""/>
          <p:cNvPicPr/>
          <p:nvPr/>
        </p:nvPicPr>
        <p:blipFill>
          <a:blip r:embed="rId1"/>
          <a:stretch/>
        </p:blipFill>
        <p:spPr>
          <a:xfrm>
            <a:off x="2926080" y="1519560"/>
            <a:ext cx="3291120" cy="3087720"/>
          </a:xfrm>
          <a:prstGeom prst="rect">
            <a:avLst/>
          </a:prstGeom>
          <a:ln>
            <a:noFill/>
          </a:ln>
        </p:spPr>
      </p:pic>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49" name="CustomShape 2"/>
          <p:cNvSpPr/>
          <p:nvPr/>
        </p:nvSpPr>
        <p:spPr>
          <a:xfrm>
            <a:off x="457200" y="1200240"/>
            <a:ext cx="8228160" cy="3724200"/>
          </a:xfrm>
          <a:prstGeom prst="rect">
            <a:avLst/>
          </a:prstGeom>
          <a:noFill/>
          <a:ln>
            <a:noFill/>
          </a:ln>
        </p:spPr>
        <p:style>
          <a:lnRef idx="0"/>
          <a:fillRef idx="0"/>
          <a:effectRef idx="0"/>
          <a:fontRef idx="minor"/>
        </p:style>
      </p:sp>
      <p:sp>
        <p:nvSpPr>
          <p:cNvPr id="350" name="CustomShape 3"/>
          <p:cNvSpPr/>
          <p:nvPr/>
        </p:nvSpPr>
        <p:spPr>
          <a:xfrm>
            <a:off x="317520" y="1463040"/>
            <a:ext cx="8642880" cy="402120"/>
          </a:xfrm>
          <a:prstGeom prst="rect">
            <a:avLst/>
          </a:prstGeom>
          <a:noFill/>
          <a:ln>
            <a:noFill/>
          </a:ln>
        </p:spPr>
        <p:style>
          <a:lnRef idx="0"/>
          <a:fillRef idx="0"/>
          <a:effectRef idx="0"/>
          <a:fontRef idx="minor"/>
        </p:style>
        <p:txBody>
          <a:bodyPr lIns="90000" rIns="90000" tIns="45000" bIns="45000"/>
          <a:p>
            <a:r>
              <a:rPr b="0" lang="en-US" sz="2200" spc="-1" strike="noStrike">
                <a:solidFill>
                  <a:srgbClr val="000000"/>
                </a:solidFill>
                <a:uFill>
                  <a:solidFill>
                    <a:srgbClr val="ffffff"/>
                  </a:solidFill>
                </a:uFill>
                <a:latin typeface="Arial"/>
                <a:ea typeface="DejaVu Sans"/>
              </a:rPr>
              <a:t>Can you make 2 LED’s blink in opposing patterns using 1 GPIO pin?</a:t>
            </a:r>
            <a:endParaRPr b="0" lang="en-US" sz="1800" spc="-1" strike="noStrike">
              <a:solidFill>
                <a:srgbClr val="000000"/>
              </a:solidFill>
              <a:uFill>
                <a:solidFill>
                  <a:srgbClr val="ffffff"/>
                </a:solidFill>
              </a:uFill>
              <a:latin typeface="Arial"/>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52" name="CustomShape 2"/>
          <p:cNvSpPr/>
          <p:nvPr/>
        </p:nvSpPr>
        <p:spPr>
          <a:xfrm>
            <a:off x="457200" y="1200240"/>
            <a:ext cx="8228160" cy="3724200"/>
          </a:xfrm>
          <a:prstGeom prst="rect">
            <a:avLst/>
          </a:prstGeom>
          <a:noFill/>
          <a:ln>
            <a:noFill/>
          </a:ln>
        </p:spPr>
        <p:style>
          <a:lnRef idx="0"/>
          <a:fillRef idx="0"/>
          <a:effectRef idx="0"/>
          <a:fontRef idx="minor"/>
        </p:style>
      </p:sp>
      <p:sp>
        <p:nvSpPr>
          <p:cNvPr id="353" name="CustomShape 3"/>
          <p:cNvSpPr/>
          <p:nvPr/>
        </p:nvSpPr>
        <p:spPr>
          <a:xfrm>
            <a:off x="317520" y="1463040"/>
            <a:ext cx="8642880" cy="402120"/>
          </a:xfrm>
          <a:prstGeom prst="rect">
            <a:avLst/>
          </a:prstGeom>
          <a:noFill/>
          <a:ln>
            <a:noFill/>
          </a:ln>
        </p:spPr>
        <p:style>
          <a:lnRef idx="0"/>
          <a:fillRef idx="0"/>
          <a:effectRef idx="0"/>
          <a:fontRef idx="minor"/>
        </p:style>
        <p:txBody>
          <a:bodyPr lIns="90000" rIns="90000" tIns="45000" bIns="45000"/>
          <a:p>
            <a:r>
              <a:rPr b="0" lang="en-US" sz="2200" spc="-1" strike="noStrike">
                <a:solidFill>
                  <a:srgbClr val="000000"/>
                </a:solidFill>
                <a:uFill>
                  <a:solidFill>
                    <a:srgbClr val="ffffff"/>
                  </a:solidFill>
                </a:uFill>
                <a:latin typeface="Arial"/>
                <a:ea typeface="DejaVu Sans"/>
              </a:rPr>
              <a:t>Can you make 2 LED’s blink in opposing patterns using 1 GPIO pin?</a:t>
            </a:r>
            <a:endParaRPr b="0" lang="en-US" sz="1800" spc="-1" strike="noStrike">
              <a:solidFill>
                <a:srgbClr val="000000"/>
              </a:solidFill>
              <a:uFill>
                <a:solidFill>
                  <a:srgbClr val="ffffff"/>
                </a:solidFill>
              </a:uFill>
              <a:latin typeface="Arial"/>
            </a:endParaRPr>
          </a:p>
        </p:txBody>
      </p:sp>
      <p:sp>
        <p:nvSpPr>
          <p:cNvPr id="354" name="CustomShape 4"/>
          <p:cNvSpPr/>
          <p:nvPr/>
        </p:nvSpPr>
        <p:spPr>
          <a:xfrm>
            <a:off x="317520" y="1931400"/>
            <a:ext cx="6526080" cy="402120"/>
          </a:xfrm>
          <a:prstGeom prst="rect">
            <a:avLst/>
          </a:prstGeom>
          <a:noFill/>
          <a:ln>
            <a:noFill/>
          </a:ln>
        </p:spPr>
        <p:style>
          <a:lnRef idx="0"/>
          <a:fillRef idx="0"/>
          <a:effectRef idx="0"/>
          <a:fontRef idx="minor"/>
        </p:style>
        <p:txBody>
          <a:bodyPr lIns="90000" rIns="90000" tIns="45000" bIns="45000"/>
          <a:p>
            <a:r>
              <a:rPr b="0" lang="en-US" sz="2200" spc="-1" strike="noStrike">
                <a:solidFill>
                  <a:srgbClr val="000000"/>
                </a:solidFill>
                <a:uFill>
                  <a:solidFill>
                    <a:srgbClr val="ffffff"/>
                  </a:solidFill>
                </a:uFill>
                <a:latin typeface="Arial"/>
                <a:ea typeface="DejaVu Sans"/>
              </a:rPr>
              <a:t>Hint: What is GPIO #4 set to when the LED is “off”?</a:t>
            </a:r>
            <a:endParaRPr b="0" lang="en-US" sz="1800" spc="-1" strike="noStrike">
              <a:solidFill>
                <a:srgbClr val="000000"/>
              </a:solidFill>
              <a:uFill>
                <a:solidFill>
                  <a:srgbClr val="ffffff"/>
                </a:solidFill>
              </a:uFill>
              <a:latin typeface="Arial"/>
            </a:endParaRPr>
          </a:p>
        </p:txBody>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sp>
        <p:nvSpPr>
          <p:cNvPr id="356" name="CustomShape 2"/>
          <p:cNvSpPr/>
          <p:nvPr/>
        </p:nvSpPr>
        <p:spPr>
          <a:xfrm>
            <a:off x="457200" y="1200240"/>
            <a:ext cx="8228160" cy="3724200"/>
          </a:xfrm>
          <a:prstGeom prst="rect">
            <a:avLst/>
          </a:prstGeom>
          <a:noFill/>
          <a:ln>
            <a:noFill/>
          </a:ln>
        </p:spPr>
        <p:style>
          <a:lnRef idx="0"/>
          <a:fillRef idx="0"/>
          <a:effectRef idx="0"/>
          <a:fontRef idx="minor"/>
        </p:style>
      </p:sp>
      <p:sp>
        <p:nvSpPr>
          <p:cNvPr id="357" name="CustomShape 3"/>
          <p:cNvSpPr/>
          <p:nvPr/>
        </p:nvSpPr>
        <p:spPr>
          <a:xfrm>
            <a:off x="317520" y="1463040"/>
            <a:ext cx="8642880" cy="402120"/>
          </a:xfrm>
          <a:prstGeom prst="rect">
            <a:avLst/>
          </a:prstGeom>
          <a:noFill/>
          <a:ln>
            <a:noFill/>
          </a:ln>
        </p:spPr>
        <p:style>
          <a:lnRef idx="0"/>
          <a:fillRef idx="0"/>
          <a:effectRef idx="0"/>
          <a:fontRef idx="minor"/>
        </p:style>
        <p:txBody>
          <a:bodyPr lIns="90000" rIns="90000" tIns="45000" bIns="45000"/>
          <a:p>
            <a:r>
              <a:rPr b="0" lang="en-US" sz="2200" spc="-1" strike="noStrike">
                <a:solidFill>
                  <a:srgbClr val="000000"/>
                </a:solidFill>
                <a:uFill>
                  <a:solidFill>
                    <a:srgbClr val="ffffff"/>
                  </a:solidFill>
                </a:uFill>
                <a:latin typeface="Arial"/>
                <a:ea typeface="DejaVu Sans"/>
              </a:rPr>
              <a:t>Can you make 2 LED’s blink in opposing patterns using 1 GPIO pin?</a:t>
            </a:r>
            <a:endParaRPr b="0" lang="en-US" sz="1800" spc="-1" strike="noStrike">
              <a:solidFill>
                <a:srgbClr val="000000"/>
              </a:solidFill>
              <a:uFill>
                <a:solidFill>
                  <a:srgbClr val="ffffff"/>
                </a:solidFill>
              </a:uFill>
              <a:latin typeface="Arial"/>
            </a:endParaRPr>
          </a:p>
        </p:txBody>
      </p:sp>
      <p:sp>
        <p:nvSpPr>
          <p:cNvPr id="358" name="CustomShape 4"/>
          <p:cNvSpPr/>
          <p:nvPr/>
        </p:nvSpPr>
        <p:spPr>
          <a:xfrm>
            <a:off x="317520" y="1931400"/>
            <a:ext cx="6526080" cy="402120"/>
          </a:xfrm>
          <a:prstGeom prst="rect">
            <a:avLst/>
          </a:prstGeom>
          <a:noFill/>
          <a:ln>
            <a:noFill/>
          </a:ln>
        </p:spPr>
        <p:style>
          <a:lnRef idx="0"/>
          <a:fillRef idx="0"/>
          <a:effectRef idx="0"/>
          <a:fontRef idx="minor"/>
        </p:style>
        <p:txBody>
          <a:bodyPr lIns="90000" rIns="90000" tIns="45000" bIns="45000"/>
          <a:p>
            <a:r>
              <a:rPr b="0" lang="en-US" sz="2200" spc="-1" strike="noStrike">
                <a:solidFill>
                  <a:srgbClr val="000000"/>
                </a:solidFill>
                <a:uFill>
                  <a:solidFill>
                    <a:srgbClr val="ffffff"/>
                  </a:solidFill>
                </a:uFill>
                <a:latin typeface="Arial"/>
                <a:ea typeface="DejaVu Sans"/>
              </a:rPr>
              <a:t>Hint: What is GPIO #4 set to when the LED is “off”?</a:t>
            </a:r>
            <a:endParaRPr b="0" lang="en-US" sz="1800" spc="-1" strike="noStrike">
              <a:solidFill>
                <a:srgbClr val="000000"/>
              </a:solidFill>
              <a:uFill>
                <a:solidFill>
                  <a:srgbClr val="ffffff"/>
                </a:solidFill>
              </a:uFill>
              <a:latin typeface="Arial"/>
            </a:endParaRPr>
          </a:p>
        </p:txBody>
      </p:sp>
      <p:pic>
        <p:nvPicPr>
          <p:cNvPr id="359" name="" descr=""/>
          <p:cNvPicPr/>
          <p:nvPr/>
        </p:nvPicPr>
        <p:blipFill>
          <a:blip r:embed="rId1"/>
          <a:stretch/>
        </p:blipFill>
        <p:spPr>
          <a:xfrm>
            <a:off x="3200760" y="2370240"/>
            <a:ext cx="3016440" cy="2546640"/>
          </a:xfrm>
          <a:prstGeom prst="rect">
            <a:avLst/>
          </a:prstGeom>
          <a:ln>
            <a:noFill/>
          </a:ln>
        </p:spPr>
      </p:pic>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61" name="CustomShape 2"/>
          <p:cNvSpPr/>
          <p:nvPr/>
        </p:nvSpPr>
        <p:spPr>
          <a:xfrm>
            <a:off x="457200" y="1200240"/>
            <a:ext cx="8228160" cy="3724200"/>
          </a:xfrm>
          <a:prstGeom prst="rect">
            <a:avLst/>
          </a:prstGeom>
          <a:noFill/>
          <a:ln>
            <a:noFill/>
          </a:ln>
        </p:spPr>
        <p:style>
          <a:lnRef idx="0"/>
          <a:fillRef idx="0"/>
          <a:effectRef idx="0"/>
          <a:fontRef idx="minor"/>
        </p:style>
      </p:sp>
      <p:sp>
        <p:nvSpPr>
          <p:cNvPr id="362" name="CustomShape 3"/>
          <p:cNvSpPr/>
          <p:nvPr/>
        </p:nvSpPr>
        <p:spPr>
          <a:xfrm>
            <a:off x="245520" y="1175040"/>
            <a:ext cx="3065400" cy="338292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With a pull-up resistor, the input pin will read a high state when the button is not pressed. In other words, a small amount of current is flowing between VCC and the input pin (not to ground), thus the input pin reads close to VCC. When the button is pressed, it connects the input pin directly to ground.</a:t>
            </a:r>
            <a:endParaRPr b="0" lang="en-US" sz="1800" spc="-1" strike="noStrike">
              <a:solidFill>
                <a:srgbClr val="000000"/>
              </a:solidFill>
              <a:uFill>
                <a:solidFill>
                  <a:srgbClr val="ffffff"/>
                </a:solidFill>
              </a:uFill>
              <a:latin typeface="Arial"/>
            </a:endParaRPr>
          </a:p>
        </p:txBody>
      </p:sp>
      <p:pic>
        <p:nvPicPr>
          <p:cNvPr id="363" name="" descr=""/>
          <p:cNvPicPr/>
          <p:nvPr/>
        </p:nvPicPr>
        <p:blipFill>
          <a:blip r:embed="rId1"/>
          <a:stretch/>
        </p:blipFill>
        <p:spPr>
          <a:xfrm>
            <a:off x="3237840" y="1214640"/>
            <a:ext cx="5447520" cy="3174120"/>
          </a:xfrm>
          <a:prstGeom prst="rect">
            <a:avLst/>
          </a:prstGeom>
          <a:ln>
            <a:noFill/>
          </a:ln>
        </p:spPr>
      </p:pic>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65" name="CustomShape 2"/>
          <p:cNvSpPr/>
          <p:nvPr/>
        </p:nvSpPr>
        <p:spPr>
          <a:xfrm>
            <a:off x="457200" y="1200240"/>
            <a:ext cx="8228160" cy="3724200"/>
          </a:xfrm>
          <a:prstGeom prst="rect">
            <a:avLst/>
          </a:prstGeom>
          <a:noFill/>
          <a:ln>
            <a:noFill/>
          </a:ln>
        </p:spPr>
        <p:style>
          <a:lnRef idx="0"/>
          <a:fillRef idx="0"/>
          <a:effectRef idx="0"/>
          <a:fontRef idx="minor"/>
        </p:style>
      </p:sp>
      <p:sp>
        <p:nvSpPr>
          <p:cNvPr id="366" name="CustomShape 3"/>
          <p:cNvSpPr/>
          <p:nvPr/>
        </p:nvSpPr>
        <p:spPr>
          <a:xfrm>
            <a:off x="245520" y="1175040"/>
            <a:ext cx="3065400" cy="3382920"/>
          </a:xfrm>
          <a:prstGeom prst="rect">
            <a:avLst/>
          </a:prstGeom>
          <a:noFill/>
          <a:ln>
            <a:noFill/>
          </a:ln>
        </p:spPr>
        <p:style>
          <a:lnRef idx="0"/>
          <a:fillRef idx="0"/>
          <a:effectRef idx="0"/>
          <a:fontRef idx="minor"/>
        </p:style>
        <p:txBody>
          <a:bodyPr lIns="90000" rIns="90000" tIns="45000" bIns="45000"/>
          <a:p>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ea typeface="DejaVu Sans"/>
              </a:rPr>
              <a:t>  </a:t>
            </a:r>
            <a:r>
              <a:rPr b="0" lang="en-US" sz="2400" spc="-1" strike="noStrike">
                <a:solidFill>
                  <a:srgbClr val="000000"/>
                </a:solidFill>
                <a:uFill>
                  <a:solidFill>
                    <a:srgbClr val="ffffff"/>
                  </a:solidFill>
                </a:uFill>
                <a:latin typeface="Arial"/>
                <a:ea typeface="DejaVu Sans"/>
              </a:rPr>
              <a:t>Button → GPIO #26</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2400" spc="-1" strike="noStrike">
                <a:solidFill>
                  <a:srgbClr val="000000"/>
                </a:solidFill>
                <a:uFill>
                  <a:solidFill>
                    <a:srgbClr val="ffffff"/>
                  </a:solidFill>
                </a:uFill>
                <a:latin typeface="Arial"/>
                <a:ea typeface="DejaVu Sans"/>
              </a:rPr>
              <a:t>  </a:t>
            </a:r>
            <a:r>
              <a:rPr b="0" lang="en-US" sz="2400" spc="-1" strike="noStrike">
                <a:solidFill>
                  <a:srgbClr val="000000"/>
                </a:solidFill>
                <a:uFill>
                  <a:solidFill>
                    <a:srgbClr val="ffffff"/>
                  </a:solidFill>
                </a:uFill>
                <a:latin typeface="Arial"/>
                <a:ea typeface="DejaVu Sans"/>
              </a:rPr>
              <a:t>Button → Ground</a:t>
            </a:r>
            <a:endParaRPr b="0" lang="en-US" sz="1800" spc="-1" strike="noStrike">
              <a:solidFill>
                <a:srgbClr val="000000"/>
              </a:solidFill>
              <a:uFill>
                <a:solidFill>
                  <a:srgbClr val="ffffff"/>
                </a:solidFill>
              </a:uFill>
              <a:latin typeface="Arial"/>
            </a:endParaRPr>
          </a:p>
        </p:txBody>
      </p:sp>
      <p:pic>
        <p:nvPicPr>
          <p:cNvPr id="367" name="" descr=""/>
          <p:cNvPicPr/>
          <p:nvPr/>
        </p:nvPicPr>
        <p:blipFill>
          <a:blip r:embed="rId1"/>
          <a:stretch/>
        </p:blipFill>
        <p:spPr>
          <a:xfrm>
            <a:off x="3749040" y="1200240"/>
            <a:ext cx="4754520" cy="3565800"/>
          </a:xfrm>
          <a:prstGeom prst="rect">
            <a:avLst/>
          </a:prstGeom>
          <a:ln>
            <a:noFill/>
          </a:ln>
        </p:spPr>
      </p:pic>
    </p:spTree>
  </p:cSld>
  <p:timing>
    <p:tnLst>
      <p:par>
        <p:cTn id="215" dur="indefinite" restart="never" nodeType="tmRoot">
          <p:childTnLst>
            <p:seq>
              <p:cTn id="216"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69" name="CustomShape 2"/>
          <p:cNvSpPr/>
          <p:nvPr/>
        </p:nvSpPr>
        <p:spPr>
          <a:xfrm>
            <a:off x="457200" y="1200240"/>
            <a:ext cx="8228160" cy="3724200"/>
          </a:xfrm>
          <a:prstGeom prst="rect">
            <a:avLst/>
          </a:prstGeom>
          <a:noFill/>
          <a:ln>
            <a:noFill/>
          </a:ln>
        </p:spPr>
        <p:style>
          <a:lnRef idx="0"/>
          <a:fillRef idx="0"/>
          <a:effectRef idx="0"/>
          <a:fontRef idx="minor"/>
        </p:style>
      </p:sp>
      <p:pic>
        <p:nvPicPr>
          <p:cNvPr id="370" name="" descr=""/>
          <p:cNvPicPr/>
          <p:nvPr/>
        </p:nvPicPr>
        <p:blipFill>
          <a:blip r:embed="rId1"/>
          <a:stretch/>
        </p:blipFill>
        <p:spPr>
          <a:xfrm>
            <a:off x="1478880" y="1284480"/>
            <a:ext cx="6238080" cy="3599640"/>
          </a:xfrm>
          <a:prstGeom prst="rect">
            <a:avLst/>
          </a:prstGeom>
          <a:ln>
            <a:noFill/>
          </a:ln>
        </p:spPr>
      </p:pic>
    </p:spTree>
  </p:cSld>
  <p:timing>
    <p:tnLst>
      <p:par>
        <p:cTn id="217" dur="indefinite" restart="never" nodeType="tmRoot">
          <p:childTnLst>
            <p:seq>
              <p:cTn id="218"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Hostname</a:t>
            </a:r>
            <a:endParaRPr b="0" lang="en-US" sz="1800" spc="-1" strike="noStrike">
              <a:solidFill>
                <a:srgbClr val="000000"/>
              </a:solidFill>
              <a:uFill>
                <a:solidFill>
                  <a:srgbClr val="ffffff"/>
                </a:solidFill>
              </a:uFill>
              <a:latin typeface="Arial"/>
            </a:endParaRPr>
          </a:p>
        </p:txBody>
      </p:sp>
      <p:sp>
        <p:nvSpPr>
          <p:cNvPr id="107"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08" name="" descr=""/>
          <p:cNvPicPr/>
          <p:nvPr/>
        </p:nvPicPr>
        <p:blipFill>
          <a:blip r:embed="rId1"/>
          <a:stretch/>
        </p:blipFill>
        <p:spPr>
          <a:xfrm>
            <a:off x="843840" y="1370160"/>
            <a:ext cx="7481880" cy="28350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72" name="CustomShape 2"/>
          <p:cNvSpPr/>
          <p:nvPr/>
        </p:nvSpPr>
        <p:spPr>
          <a:xfrm>
            <a:off x="457200" y="1200240"/>
            <a:ext cx="8228160" cy="3724200"/>
          </a:xfrm>
          <a:prstGeom prst="rect">
            <a:avLst/>
          </a:prstGeom>
          <a:noFill/>
          <a:ln>
            <a:noFill/>
          </a:ln>
        </p:spPr>
        <p:style>
          <a:lnRef idx="0"/>
          <a:fillRef idx="0"/>
          <a:effectRef idx="0"/>
          <a:fontRef idx="minor"/>
        </p:style>
      </p:sp>
      <p:pic>
        <p:nvPicPr>
          <p:cNvPr id="373" name="" descr=""/>
          <p:cNvPicPr/>
          <p:nvPr/>
        </p:nvPicPr>
        <p:blipFill>
          <a:blip r:embed="rId1"/>
          <a:stretch/>
        </p:blipFill>
        <p:spPr>
          <a:xfrm>
            <a:off x="1478880" y="1284480"/>
            <a:ext cx="6238080" cy="3599640"/>
          </a:xfrm>
          <a:prstGeom prst="rect">
            <a:avLst/>
          </a:prstGeom>
          <a:ln>
            <a:noFill/>
          </a:ln>
        </p:spPr>
      </p:pic>
    </p:spTree>
  </p:cSld>
  <p:timing>
    <p:tnLst>
      <p:par>
        <p:cTn id="219" dur="indefinite" restart="never" nodeType="tmRoot">
          <p:childTnLst>
            <p:seq>
              <p:cTn id="220"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75" name="CustomShape 2"/>
          <p:cNvSpPr/>
          <p:nvPr/>
        </p:nvSpPr>
        <p:spPr>
          <a:xfrm>
            <a:off x="457200" y="1200240"/>
            <a:ext cx="8228160" cy="3724200"/>
          </a:xfrm>
          <a:prstGeom prst="rect">
            <a:avLst/>
          </a:prstGeom>
          <a:noFill/>
          <a:ln>
            <a:noFill/>
          </a:ln>
        </p:spPr>
        <p:style>
          <a:lnRef idx="0"/>
          <a:fillRef idx="0"/>
          <a:effectRef idx="0"/>
          <a:fontRef idx="minor"/>
        </p:style>
      </p:sp>
      <p:pic>
        <p:nvPicPr>
          <p:cNvPr id="376" name="" descr=""/>
          <p:cNvPicPr/>
          <p:nvPr/>
        </p:nvPicPr>
        <p:blipFill>
          <a:blip r:embed="rId1"/>
          <a:stretch/>
        </p:blipFill>
        <p:spPr>
          <a:xfrm>
            <a:off x="1478880" y="1284480"/>
            <a:ext cx="6238080" cy="3599640"/>
          </a:xfrm>
          <a:prstGeom prst="rect">
            <a:avLst/>
          </a:prstGeom>
          <a:ln>
            <a:noFill/>
          </a:ln>
        </p:spPr>
      </p:pic>
    </p:spTree>
  </p:cSld>
  <p:timing>
    <p:tnLst>
      <p:par>
        <p:cTn id="221" dur="indefinite" restart="never" nodeType="tmRoot">
          <p:childTnLst>
            <p:seq>
              <p:cTn id="222" nodeType="mainSeq"/>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Switch/Button</a:t>
            </a:r>
            <a:endParaRPr b="0" lang="en-US" sz="1800" spc="-1" strike="noStrike">
              <a:solidFill>
                <a:srgbClr val="000000"/>
              </a:solidFill>
              <a:uFill>
                <a:solidFill>
                  <a:srgbClr val="ffffff"/>
                </a:solidFill>
              </a:uFill>
              <a:latin typeface="Arial"/>
            </a:endParaRPr>
          </a:p>
        </p:txBody>
      </p:sp>
      <p:sp>
        <p:nvSpPr>
          <p:cNvPr id="378" name="CustomShape 2"/>
          <p:cNvSpPr/>
          <p:nvPr/>
        </p:nvSpPr>
        <p:spPr>
          <a:xfrm>
            <a:off x="457200" y="1200240"/>
            <a:ext cx="8228160" cy="3724200"/>
          </a:xfrm>
          <a:prstGeom prst="rect">
            <a:avLst/>
          </a:prstGeom>
          <a:noFill/>
          <a:ln>
            <a:noFill/>
          </a:ln>
        </p:spPr>
        <p:style>
          <a:lnRef idx="0"/>
          <a:fillRef idx="0"/>
          <a:effectRef idx="0"/>
          <a:fontRef idx="minor"/>
        </p:style>
      </p:sp>
      <p:pic>
        <p:nvPicPr>
          <p:cNvPr id="379" name="" descr=""/>
          <p:cNvPicPr/>
          <p:nvPr/>
        </p:nvPicPr>
        <p:blipFill>
          <a:blip r:embed="rId1"/>
          <a:stretch/>
        </p:blipFill>
        <p:spPr>
          <a:xfrm>
            <a:off x="1478880" y="1284480"/>
            <a:ext cx="6238080" cy="3599640"/>
          </a:xfrm>
          <a:prstGeom prst="rect">
            <a:avLst/>
          </a:prstGeom>
          <a:ln>
            <a:noFill/>
          </a:ln>
        </p:spPr>
      </p:pic>
    </p:spTree>
  </p:cSld>
  <p:timing>
    <p:tnLst>
      <p:par>
        <p:cTn id="223" dur="indefinite" restart="never" nodeType="tmRoot">
          <p:childTnLst>
            <p:seq>
              <p:cTn id="224" nodeType="mainSeq"/>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a:t>
            </a:r>
            <a:endParaRPr b="0" lang="en-US" sz="1800" spc="-1" strike="noStrike">
              <a:solidFill>
                <a:srgbClr val="000000"/>
              </a:solidFill>
              <a:uFill>
                <a:solidFill>
                  <a:srgbClr val="ffffff"/>
                </a:solidFill>
              </a:uFill>
              <a:latin typeface="Arial"/>
            </a:endParaRPr>
          </a:p>
        </p:txBody>
      </p:sp>
      <p:sp>
        <p:nvSpPr>
          <p:cNvPr id="381"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marL="457200" indent="-379440">
              <a:lnSpc>
                <a:spcPct val="100000"/>
              </a:lnSpc>
              <a:buClr>
                <a:srgbClr val="000000"/>
              </a:buClr>
              <a:buFont typeface="StarSymbol"/>
              <a:buAutoNum type="arabicPeriod"/>
            </a:pPr>
            <a:r>
              <a:rPr b="0" lang="en-US" sz="2400" spc="-1" strike="noStrike">
                <a:solidFill>
                  <a:srgbClr val="000000"/>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p:txBody>
      </p:sp>
      <p:pic>
        <p:nvPicPr>
          <p:cNvPr id="382" name="Shape 159" descr=""/>
          <p:cNvPicPr/>
          <p:nvPr/>
        </p:nvPicPr>
        <p:blipFill>
          <a:blip r:embed="rId1"/>
          <a:stretch/>
        </p:blipFill>
        <p:spPr>
          <a:xfrm>
            <a:off x="4022280" y="1299600"/>
            <a:ext cx="4474080" cy="3624840"/>
          </a:xfrm>
          <a:prstGeom prst="rect">
            <a:avLst/>
          </a:prstGeom>
          <a:ln>
            <a:noFill/>
          </a:ln>
        </p:spPr>
      </p:pic>
    </p:spTree>
  </p:cSld>
  <p:timing>
    <p:tnLst>
      <p:par>
        <p:cTn id="225" dur="indefinite" restart="never" nodeType="tmRoot">
          <p:childTnLst>
            <p:seq>
              <p:cTn id="226" nodeType="mainSeq"/>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a:t>
            </a:r>
            <a:endParaRPr b="0" lang="en-US" sz="1800" spc="-1" strike="noStrike">
              <a:solidFill>
                <a:srgbClr val="000000"/>
              </a:solidFill>
              <a:uFill>
                <a:solidFill>
                  <a:srgbClr val="ffffff"/>
                </a:solidFill>
              </a:uFill>
              <a:latin typeface="Arial"/>
            </a:endParaRPr>
          </a:p>
        </p:txBody>
      </p:sp>
      <p:sp>
        <p:nvSpPr>
          <p:cNvPr id="384"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marL="457200" indent="-379440">
              <a:lnSpc>
                <a:spcPct val="100000"/>
              </a:lnSpc>
              <a:buClr>
                <a:srgbClr val="000000"/>
              </a:buClr>
              <a:buFont typeface="StarSymbol"/>
              <a:buAutoNum type="arabicPeriod"/>
            </a:pPr>
            <a:r>
              <a:rPr b="0" lang="en-US" sz="2400" spc="-1" strike="noStrike">
                <a:solidFill>
                  <a:srgbClr val="000000"/>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1a. Bonus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Try to blink 2 LED’s using</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only 1 GPIO pin.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385" name="Shape 166" descr=""/>
          <p:cNvPicPr/>
          <p:nvPr/>
        </p:nvPicPr>
        <p:blipFill>
          <a:blip r:embed="rId1"/>
          <a:stretch/>
        </p:blipFill>
        <p:spPr>
          <a:xfrm>
            <a:off x="4022280" y="1299600"/>
            <a:ext cx="4474080" cy="3624840"/>
          </a:xfrm>
          <a:prstGeom prst="rect">
            <a:avLst/>
          </a:prstGeom>
          <a:ln>
            <a:noFill/>
          </a:ln>
        </p:spPr>
      </p:pic>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a:t>
            </a:r>
            <a:endParaRPr b="0" lang="en-US" sz="1800" spc="-1" strike="noStrike">
              <a:solidFill>
                <a:srgbClr val="000000"/>
              </a:solidFill>
              <a:uFill>
                <a:solidFill>
                  <a:srgbClr val="ffffff"/>
                </a:solidFill>
              </a:uFill>
              <a:latin typeface="Arial"/>
            </a:endParaRPr>
          </a:p>
        </p:txBody>
      </p:sp>
      <p:sp>
        <p:nvSpPr>
          <p:cNvPr id="387"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marL="457200" indent="-379440">
              <a:lnSpc>
                <a:spcPct val="100000"/>
              </a:lnSpc>
              <a:buClr>
                <a:srgbClr val="000000"/>
              </a:buClr>
              <a:buFont typeface="StarSymbol"/>
              <a:buAutoNum type="arabicPeriod"/>
            </a:pPr>
            <a:r>
              <a:rPr b="0" lang="en-US" sz="2400" spc="-1" strike="noStrike">
                <a:solidFill>
                  <a:srgbClr val="000000"/>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1a. Bonus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Try to blink 2 LED’s using</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only 1 GPIO pin.</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Hint: What happens to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the GPIO pin when the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LED is not lit? </a:t>
            </a:r>
            <a:endParaRPr b="0" lang="en-US" sz="1800" spc="-1" strike="noStrike">
              <a:solidFill>
                <a:srgbClr val="000000"/>
              </a:solidFill>
              <a:uFill>
                <a:solidFill>
                  <a:srgbClr val="ffffff"/>
                </a:solidFill>
              </a:uFill>
              <a:latin typeface="Arial"/>
            </a:endParaRPr>
          </a:p>
        </p:txBody>
      </p:sp>
      <p:pic>
        <p:nvPicPr>
          <p:cNvPr id="388" name="Shape 173" descr=""/>
          <p:cNvPicPr/>
          <p:nvPr/>
        </p:nvPicPr>
        <p:blipFill>
          <a:blip r:embed="rId1"/>
          <a:stretch/>
        </p:blipFill>
        <p:spPr>
          <a:xfrm>
            <a:off x="4022280" y="1299600"/>
            <a:ext cx="4474080" cy="3624840"/>
          </a:xfrm>
          <a:prstGeom prst="rect">
            <a:avLst/>
          </a:prstGeom>
          <a:ln>
            <a:noFill/>
          </a:ln>
        </p:spPr>
      </p:pic>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8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a:t>
            </a:r>
            <a:endParaRPr b="0" lang="en-US" sz="1800" spc="-1" strike="noStrike">
              <a:solidFill>
                <a:srgbClr val="000000"/>
              </a:solidFill>
              <a:uFill>
                <a:solidFill>
                  <a:srgbClr val="ffffff"/>
                </a:solidFill>
              </a:uFill>
              <a:latin typeface="Arial"/>
            </a:endParaRPr>
          </a:p>
        </p:txBody>
      </p:sp>
      <p:sp>
        <p:nvSpPr>
          <p:cNvPr id="390"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marL="457200" indent="-379440">
              <a:lnSpc>
                <a:spcPct val="100000"/>
              </a:lnSpc>
              <a:buClr>
                <a:srgbClr val="000000"/>
              </a:buClr>
              <a:buFont typeface="StarSymbol"/>
              <a:buAutoNum type="arabicPeriod"/>
            </a:pPr>
            <a:r>
              <a:rPr b="0" lang="en-US" sz="2400" spc="-1" strike="noStrike">
                <a:solidFill>
                  <a:srgbClr val="000000"/>
                </a:solidFill>
                <a:uFill>
                  <a:solidFill>
                    <a:srgbClr val="ffffff"/>
                  </a:solidFill>
                </a:uFill>
                <a:latin typeface="Arial"/>
                <a:ea typeface="Arial"/>
              </a:rPr>
              <a:t>Blink LED</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1a. Bonus</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Try to blink 2 LED’s using</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only 1 GPIO pin.</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Hint: What happens to </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the GPIO pin when the</a:t>
            </a:r>
            <a:endParaRPr b="0" lang="en-US" sz="18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a:rPr>
              <a:t>LED is not lit? </a:t>
            </a:r>
            <a:endParaRPr b="0" lang="en-US" sz="1800" spc="-1" strike="noStrike">
              <a:solidFill>
                <a:srgbClr val="000000"/>
              </a:solidFill>
              <a:uFill>
                <a:solidFill>
                  <a:srgbClr val="ffffff"/>
                </a:solidFill>
              </a:uFill>
              <a:latin typeface="Arial"/>
            </a:endParaRPr>
          </a:p>
          <a:p>
            <a:pPr marL="457200" indent="-379440">
              <a:lnSpc>
                <a:spcPct val="100000"/>
              </a:lnSpc>
              <a:buClr>
                <a:srgbClr val="000000"/>
              </a:buClr>
              <a:buFont typeface="StarSymbol"/>
              <a:buAutoNum type="arabicPeriod"/>
            </a:pPr>
            <a:r>
              <a:rPr b="0" lang="en-US" sz="2400" spc="-1" strike="noStrike">
                <a:solidFill>
                  <a:srgbClr val="000000"/>
                </a:solidFill>
                <a:uFill>
                  <a:solidFill>
                    <a:srgbClr val="ffffff"/>
                  </a:solidFill>
                </a:uFill>
                <a:latin typeface="Arial"/>
                <a:ea typeface="Arial"/>
              </a:rPr>
              <a:t>Push Button</a:t>
            </a:r>
            <a:endParaRPr b="0" lang="en-US" sz="1800" spc="-1" strike="noStrike">
              <a:solidFill>
                <a:srgbClr val="000000"/>
              </a:solidFill>
              <a:uFill>
                <a:solidFill>
                  <a:srgbClr val="ffffff"/>
                </a:solidFill>
              </a:uFill>
              <a:latin typeface="Arial"/>
            </a:endParaRPr>
          </a:p>
        </p:txBody>
      </p:sp>
      <p:pic>
        <p:nvPicPr>
          <p:cNvPr id="391" name="Shape 180" descr=""/>
          <p:cNvPicPr/>
          <p:nvPr/>
        </p:nvPicPr>
        <p:blipFill>
          <a:blip r:embed="rId1"/>
          <a:stretch/>
        </p:blipFill>
        <p:spPr>
          <a:xfrm>
            <a:off x="4022280" y="1299600"/>
            <a:ext cx="4474080" cy="3624840"/>
          </a:xfrm>
          <a:prstGeom prst="rect">
            <a:avLst/>
          </a:prstGeom>
          <a:ln>
            <a:noFill/>
          </a:ln>
        </p:spPr>
      </p:pic>
    </p:spTree>
  </p:cSld>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Questions?</a:t>
            </a:r>
            <a:endParaRPr b="0" lang="en-US" sz="1800" spc="-1" strike="noStrike">
              <a:solidFill>
                <a:srgbClr val="000000"/>
              </a:solidFill>
              <a:uFill>
                <a:solidFill>
                  <a:srgbClr val="ffffff"/>
                </a:solidFill>
              </a:uFill>
              <a:latin typeface="Arial"/>
            </a:endParaRPr>
          </a:p>
        </p:txBody>
      </p:sp>
      <p:sp>
        <p:nvSpPr>
          <p:cNvPr id="393" name="CustomShape 2"/>
          <p:cNvSpPr/>
          <p:nvPr/>
        </p:nvSpPr>
        <p:spPr>
          <a:xfrm>
            <a:off x="457200" y="1200240"/>
            <a:ext cx="8228160" cy="3724200"/>
          </a:xfrm>
          <a:prstGeom prst="rect">
            <a:avLst/>
          </a:prstGeom>
          <a:noFill/>
          <a:ln>
            <a:noFill/>
          </a:ln>
        </p:spPr>
        <p:style>
          <a:lnRef idx="0"/>
          <a:fillRef idx="0"/>
          <a:effectRef idx="0"/>
          <a:fontRef idx="minor"/>
        </p:style>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Boot options</a:t>
            </a:r>
            <a:endParaRPr b="0" lang="en-US" sz="1800" spc="-1" strike="noStrike">
              <a:solidFill>
                <a:srgbClr val="000000"/>
              </a:solidFill>
              <a:uFill>
                <a:solidFill>
                  <a:srgbClr val="ffffff"/>
                </a:solidFill>
              </a:uFill>
              <a:latin typeface="Arial"/>
            </a:endParaRPr>
          </a:p>
        </p:txBody>
      </p:sp>
      <p:sp>
        <p:nvSpPr>
          <p:cNvPr id="110"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11" name="" descr=""/>
          <p:cNvPicPr/>
          <p:nvPr/>
        </p:nvPicPr>
        <p:blipFill>
          <a:blip r:embed="rId1"/>
          <a:stretch/>
        </p:blipFill>
        <p:spPr>
          <a:xfrm>
            <a:off x="770400" y="1399680"/>
            <a:ext cx="7659000" cy="28922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Boot options</a:t>
            </a:r>
            <a:endParaRPr b="0" lang="en-US" sz="1800" spc="-1" strike="noStrike">
              <a:solidFill>
                <a:srgbClr val="000000"/>
              </a:solidFill>
              <a:uFill>
                <a:solidFill>
                  <a:srgbClr val="ffffff"/>
                </a:solidFill>
              </a:uFill>
              <a:latin typeface="Arial"/>
            </a:endParaRPr>
          </a:p>
        </p:txBody>
      </p:sp>
      <p:sp>
        <p:nvSpPr>
          <p:cNvPr id="113"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14" name="" descr=""/>
          <p:cNvPicPr/>
          <p:nvPr/>
        </p:nvPicPr>
        <p:blipFill>
          <a:blip r:embed="rId1"/>
          <a:stretch/>
        </p:blipFill>
        <p:spPr>
          <a:xfrm>
            <a:off x="379440" y="1400040"/>
            <a:ext cx="8414280" cy="26942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Localisation Options</a:t>
            </a:r>
            <a:endParaRPr b="0" lang="en-US" sz="1800" spc="-1" strike="noStrike">
              <a:solidFill>
                <a:srgbClr val="000000"/>
              </a:solidFill>
              <a:uFill>
                <a:solidFill>
                  <a:srgbClr val="ffffff"/>
                </a:solidFill>
              </a:uFill>
              <a:latin typeface="Arial"/>
            </a:endParaRPr>
          </a:p>
        </p:txBody>
      </p:sp>
      <p:sp>
        <p:nvSpPr>
          <p:cNvPr id="116"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17" name="" descr=""/>
          <p:cNvPicPr/>
          <p:nvPr/>
        </p:nvPicPr>
        <p:blipFill>
          <a:blip r:embed="rId1"/>
          <a:stretch/>
        </p:blipFill>
        <p:spPr>
          <a:xfrm>
            <a:off x="489960" y="1219680"/>
            <a:ext cx="8218800" cy="29854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Localisation Options</a:t>
            </a:r>
            <a:endParaRPr b="0" lang="en-US" sz="1800" spc="-1" strike="noStrike">
              <a:solidFill>
                <a:srgbClr val="000000"/>
              </a:solidFill>
              <a:uFill>
                <a:solidFill>
                  <a:srgbClr val="ffffff"/>
                </a:solidFill>
              </a:uFill>
              <a:latin typeface="Arial"/>
            </a:endParaRPr>
          </a:p>
        </p:txBody>
      </p:sp>
      <p:sp>
        <p:nvSpPr>
          <p:cNvPr id="119"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20" name="" descr=""/>
          <p:cNvPicPr/>
          <p:nvPr/>
        </p:nvPicPr>
        <p:blipFill>
          <a:blip r:embed="rId1"/>
          <a:stretch/>
        </p:blipFill>
        <p:spPr>
          <a:xfrm>
            <a:off x="516240" y="1274760"/>
            <a:ext cx="8179560" cy="30218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Locale</a:t>
            </a:r>
            <a:endParaRPr b="0" lang="en-US" sz="1800" spc="-1" strike="noStrike">
              <a:solidFill>
                <a:srgbClr val="000000"/>
              </a:solidFill>
              <a:uFill>
                <a:solidFill>
                  <a:srgbClr val="ffffff"/>
                </a:solidFill>
              </a:uFill>
              <a:latin typeface="Arial"/>
            </a:endParaRPr>
          </a:p>
        </p:txBody>
      </p:sp>
      <p:pic>
        <p:nvPicPr>
          <p:cNvPr id="122" name="" descr=""/>
          <p:cNvPicPr/>
          <p:nvPr/>
        </p:nvPicPr>
        <p:blipFill>
          <a:blip r:embed="rId1"/>
          <a:stretch/>
        </p:blipFill>
        <p:spPr>
          <a:xfrm>
            <a:off x="463680" y="1218240"/>
            <a:ext cx="2461320" cy="3206880"/>
          </a:xfrm>
          <a:prstGeom prst="rect">
            <a:avLst/>
          </a:prstGeom>
          <a:ln>
            <a:noFill/>
          </a:ln>
        </p:spPr>
      </p:pic>
      <p:pic>
        <p:nvPicPr>
          <p:cNvPr id="123" name="" descr=""/>
          <p:cNvPicPr/>
          <p:nvPr/>
        </p:nvPicPr>
        <p:blipFill>
          <a:blip r:embed="rId2"/>
          <a:stretch/>
        </p:blipFill>
        <p:spPr>
          <a:xfrm>
            <a:off x="3358440" y="1201320"/>
            <a:ext cx="2398320" cy="3186720"/>
          </a:xfrm>
          <a:prstGeom prst="rect">
            <a:avLst/>
          </a:prstGeom>
          <a:ln>
            <a:noFill/>
          </a:ln>
        </p:spPr>
      </p:pic>
      <p:pic>
        <p:nvPicPr>
          <p:cNvPr id="124" name="" descr=""/>
          <p:cNvPicPr/>
          <p:nvPr/>
        </p:nvPicPr>
        <p:blipFill>
          <a:blip r:embed="rId3"/>
          <a:stretch/>
        </p:blipFill>
        <p:spPr>
          <a:xfrm>
            <a:off x="6309360" y="2015640"/>
            <a:ext cx="2169720" cy="2258640"/>
          </a:xfrm>
          <a:prstGeom prst="rect">
            <a:avLst/>
          </a:prstGeom>
          <a:ln>
            <a:noFill/>
          </a:ln>
        </p:spPr>
      </p:pic>
      <p:sp>
        <p:nvSpPr>
          <p:cNvPr id="125" name="CustomShape 2"/>
          <p:cNvSpPr/>
          <p:nvPr/>
        </p:nvSpPr>
        <p:spPr>
          <a:xfrm>
            <a:off x="457200" y="4389120"/>
            <a:ext cx="8411400" cy="536040"/>
          </a:xfrm>
          <a:prstGeom prst="rect">
            <a:avLst/>
          </a:prstGeom>
          <a:noFill/>
          <a:ln>
            <a:noFill/>
          </a:ln>
        </p:spPr>
        <p:style>
          <a:lnRef idx="0"/>
          <a:fillRef idx="0"/>
          <a:effectRef idx="0"/>
          <a:fontRef idx="minor"/>
        </p:style>
        <p:txBody>
          <a:bodyPr lIns="90000" rIns="90000" tIns="91440" bIns="91440"/>
          <a:p>
            <a:pPr>
              <a:lnSpc>
                <a:spcPct val="100000"/>
              </a:lnSpc>
            </a:pPr>
            <a:r>
              <a:rPr b="0" lang="en-US" sz="2000" spc="-1" strike="noStrike">
                <a:solidFill>
                  <a:srgbClr val="000000"/>
                </a:solidFill>
                <a:uFill>
                  <a:solidFill>
                    <a:srgbClr val="ffffff"/>
                  </a:solidFill>
                </a:uFill>
                <a:latin typeface="Arial"/>
                <a:ea typeface="Arial"/>
              </a:rPr>
              <a:t>Deselect en_GB.UFT-8 | Select en_US.UTF-8   |  Select en_US.UTF-8</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Timezone</a:t>
            </a:r>
            <a:endParaRPr b="0" lang="en-US" sz="1800" spc="-1" strike="noStrike">
              <a:solidFill>
                <a:srgbClr val="000000"/>
              </a:solidFill>
              <a:uFill>
                <a:solidFill>
                  <a:srgbClr val="ffffff"/>
                </a:solidFill>
              </a:uFill>
              <a:latin typeface="Arial"/>
            </a:endParaRPr>
          </a:p>
        </p:txBody>
      </p:sp>
      <p:sp>
        <p:nvSpPr>
          <p:cNvPr id="127"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28" name="" descr=""/>
          <p:cNvPicPr/>
          <p:nvPr/>
        </p:nvPicPr>
        <p:blipFill>
          <a:blip r:embed="rId1"/>
          <a:srcRect l="22710" t="30487" r="23288" b="31565"/>
          <a:stretch/>
        </p:blipFill>
        <p:spPr>
          <a:xfrm>
            <a:off x="519120" y="1327680"/>
            <a:ext cx="8087400" cy="269460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Interfacing Options</a:t>
            </a:r>
            <a:endParaRPr b="0" lang="en-US" sz="1800" spc="-1" strike="noStrike">
              <a:solidFill>
                <a:srgbClr val="000000"/>
              </a:solidFill>
              <a:uFill>
                <a:solidFill>
                  <a:srgbClr val="ffffff"/>
                </a:solidFill>
              </a:uFill>
              <a:latin typeface="Arial"/>
            </a:endParaRPr>
          </a:p>
        </p:txBody>
      </p:sp>
      <p:sp>
        <p:nvSpPr>
          <p:cNvPr id="130"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31" name="" descr=""/>
          <p:cNvPicPr/>
          <p:nvPr/>
        </p:nvPicPr>
        <p:blipFill>
          <a:blip r:embed="rId1"/>
          <a:stretch/>
        </p:blipFill>
        <p:spPr>
          <a:xfrm>
            <a:off x="482400" y="1315080"/>
            <a:ext cx="8168400" cy="31644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Contents</a:t>
            </a:r>
            <a:endParaRPr b="0" lang="en-US" sz="1800" spc="-1" strike="noStrike">
              <a:solidFill>
                <a:srgbClr val="000000"/>
              </a:solidFill>
              <a:uFill>
                <a:solidFill>
                  <a:srgbClr val="ffffff"/>
                </a:solidFill>
              </a:uFill>
              <a:latin typeface="Arial"/>
            </a:endParaRPr>
          </a:p>
        </p:txBody>
      </p:sp>
      <p:sp>
        <p:nvSpPr>
          <p:cNvPr id="81"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marL="457200" indent="-227160">
              <a:lnSpc>
                <a:spcPct val="100000"/>
              </a:lnSpc>
            </a:pP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Raspberry Pi</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Linux</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Boot up</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Basic Linux</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using the GPIO</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SSH</a:t>
            </a:r>
            <a:endParaRPr b="0" lang="en-US" sz="1800" spc="-1" strike="noStrike">
              <a:solidFill>
                <a:srgbClr val="000000"/>
              </a:solidFill>
              <a:uFill>
                <a:solidFill>
                  <a:srgbClr val="ffffff"/>
                </a:solidFill>
              </a:uFill>
              <a:latin typeface="Arial"/>
            </a:endParaRPr>
          </a:p>
        </p:txBody>
      </p:sp>
      <p:sp>
        <p:nvSpPr>
          <p:cNvPr id="133"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34" name="" descr=""/>
          <p:cNvPicPr/>
          <p:nvPr/>
        </p:nvPicPr>
        <p:blipFill>
          <a:blip r:embed="rId1"/>
          <a:stretch/>
        </p:blipFill>
        <p:spPr>
          <a:xfrm>
            <a:off x="498960" y="1323360"/>
            <a:ext cx="8186040" cy="315612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Advanced Options</a:t>
            </a:r>
            <a:endParaRPr b="0" lang="en-US" sz="1800" spc="-1" strike="noStrike">
              <a:solidFill>
                <a:srgbClr val="000000"/>
              </a:solidFill>
              <a:uFill>
                <a:solidFill>
                  <a:srgbClr val="ffffff"/>
                </a:solidFill>
              </a:uFill>
              <a:latin typeface="Arial"/>
            </a:endParaRPr>
          </a:p>
        </p:txBody>
      </p:sp>
      <p:sp>
        <p:nvSpPr>
          <p:cNvPr id="136"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37" name="" descr=""/>
          <p:cNvPicPr/>
          <p:nvPr/>
        </p:nvPicPr>
        <p:blipFill>
          <a:blip r:embed="rId1"/>
          <a:stretch/>
        </p:blipFill>
        <p:spPr>
          <a:xfrm>
            <a:off x="569520" y="1287360"/>
            <a:ext cx="8006760" cy="300924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Expand Filesystem</a:t>
            </a:r>
            <a:endParaRPr b="0" lang="en-US" sz="1800" spc="-1" strike="noStrike">
              <a:solidFill>
                <a:srgbClr val="000000"/>
              </a:solidFill>
              <a:uFill>
                <a:solidFill>
                  <a:srgbClr val="ffffff"/>
                </a:solidFill>
              </a:uFill>
              <a:latin typeface="Arial"/>
            </a:endParaRPr>
          </a:p>
        </p:txBody>
      </p:sp>
      <p:sp>
        <p:nvSpPr>
          <p:cNvPr id="139"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40" name="" descr=""/>
          <p:cNvPicPr/>
          <p:nvPr/>
        </p:nvPicPr>
        <p:blipFill>
          <a:blip r:embed="rId1"/>
          <a:stretch/>
        </p:blipFill>
        <p:spPr>
          <a:xfrm>
            <a:off x="457200" y="1303920"/>
            <a:ext cx="8192880" cy="2783520"/>
          </a:xfrm>
          <a:prstGeom prst="rect">
            <a:avLst/>
          </a:prstGeom>
          <a:ln>
            <a:noFill/>
          </a:ln>
        </p:spPr>
      </p:pic>
      <p:sp>
        <p:nvSpPr>
          <p:cNvPr id="141" name="CustomShape 3"/>
          <p:cNvSpPr/>
          <p:nvPr/>
        </p:nvSpPr>
        <p:spPr>
          <a:xfrm>
            <a:off x="1371600" y="4389120"/>
            <a:ext cx="6566760" cy="34524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Note: The latest version of Raspbian will do this by default now.</a:t>
            </a:r>
            <a:endParaRPr b="0" lang="en-US"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Overscan</a:t>
            </a:r>
            <a:endParaRPr b="0" lang="en-US" sz="1800" spc="-1" strike="noStrike">
              <a:solidFill>
                <a:srgbClr val="000000"/>
              </a:solidFill>
              <a:uFill>
                <a:solidFill>
                  <a:srgbClr val="ffffff"/>
                </a:solidFill>
              </a:uFill>
              <a:latin typeface="Arial"/>
            </a:endParaRPr>
          </a:p>
        </p:txBody>
      </p:sp>
      <p:sp>
        <p:nvSpPr>
          <p:cNvPr id="143"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44" name="" descr=""/>
          <p:cNvPicPr/>
          <p:nvPr/>
        </p:nvPicPr>
        <p:blipFill>
          <a:blip r:embed="rId1"/>
          <a:stretch/>
        </p:blipFill>
        <p:spPr>
          <a:xfrm>
            <a:off x="457200" y="1317240"/>
            <a:ext cx="8228520" cy="281376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Memory Split</a:t>
            </a:r>
            <a:endParaRPr b="0" lang="en-US" sz="1800" spc="-1" strike="noStrike">
              <a:solidFill>
                <a:srgbClr val="000000"/>
              </a:solidFill>
              <a:uFill>
                <a:solidFill>
                  <a:srgbClr val="ffffff"/>
                </a:solidFill>
              </a:uFill>
              <a:latin typeface="Arial"/>
            </a:endParaRPr>
          </a:p>
        </p:txBody>
      </p:sp>
      <p:sp>
        <p:nvSpPr>
          <p:cNvPr id="146"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47" name="" descr=""/>
          <p:cNvPicPr/>
          <p:nvPr/>
        </p:nvPicPr>
        <p:blipFill>
          <a:blip r:embed="rId1"/>
          <a:stretch/>
        </p:blipFill>
        <p:spPr>
          <a:xfrm>
            <a:off x="467640" y="1306080"/>
            <a:ext cx="8197200" cy="27813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Memory Split</a:t>
            </a:r>
            <a:endParaRPr b="0" lang="en-US" sz="1800" spc="-1" strike="noStrike">
              <a:solidFill>
                <a:srgbClr val="000000"/>
              </a:solidFill>
              <a:uFill>
                <a:solidFill>
                  <a:srgbClr val="ffffff"/>
                </a:solidFill>
              </a:uFill>
              <a:latin typeface="Arial"/>
            </a:endParaRPr>
          </a:p>
        </p:txBody>
      </p:sp>
      <p:sp>
        <p:nvSpPr>
          <p:cNvPr id="149"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50" name="" descr=""/>
          <p:cNvPicPr/>
          <p:nvPr/>
        </p:nvPicPr>
        <p:blipFill>
          <a:blip r:embed="rId1"/>
          <a:stretch/>
        </p:blipFill>
        <p:spPr>
          <a:xfrm>
            <a:off x="1380240" y="1325160"/>
            <a:ext cx="6238440" cy="34020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Audio</a:t>
            </a:r>
            <a:endParaRPr b="0" lang="en-US" sz="1800" spc="-1" strike="noStrike">
              <a:solidFill>
                <a:srgbClr val="000000"/>
              </a:solidFill>
              <a:uFill>
                <a:solidFill>
                  <a:srgbClr val="ffffff"/>
                </a:solidFill>
              </a:uFill>
              <a:latin typeface="Arial"/>
            </a:endParaRPr>
          </a:p>
        </p:txBody>
      </p:sp>
      <p:sp>
        <p:nvSpPr>
          <p:cNvPr id="152"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53" name="" descr=""/>
          <p:cNvPicPr/>
          <p:nvPr/>
        </p:nvPicPr>
        <p:blipFill>
          <a:blip r:embed="rId1"/>
          <a:stretch/>
        </p:blipFill>
        <p:spPr>
          <a:xfrm>
            <a:off x="479520" y="1478160"/>
            <a:ext cx="8257320" cy="284688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Audio</a:t>
            </a:r>
            <a:endParaRPr b="0" lang="en-US" sz="1800" spc="-1" strike="noStrike">
              <a:solidFill>
                <a:srgbClr val="000000"/>
              </a:solidFill>
              <a:uFill>
                <a:solidFill>
                  <a:srgbClr val="ffffff"/>
                </a:solidFill>
              </a:uFill>
              <a:latin typeface="Arial"/>
            </a:endParaRPr>
          </a:p>
        </p:txBody>
      </p:sp>
      <p:sp>
        <p:nvSpPr>
          <p:cNvPr id="155"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56" name="" descr=""/>
          <p:cNvPicPr/>
          <p:nvPr/>
        </p:nvPicPr>
        <p:blipFill>
          <a:blip r:embed="rId1"/>
          <a:stretch/>
        </p:blipFill>
        <p:spPr>
          <a:xfrm>
            <a:off x="1998000" y="1304280"/>
            <a:ext cx="5358600" cy="334872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Resolution</a:t>
            </a:r>
            <a:endParaRPr b="0" lang="en-US" sz="1800" spc="-1" strike="noStrike">
              <a:solidFill>
                <a:srgbClr val="000000"/>
              </a:solidFill>
              <a:uFill>
                <a:solidFill>
                  <a:srgbClr val="ffffff"/>
                </a:solidFill>
              </a:uFill>
              <a:latin typeface="Arial"/>
            </a:endParaRPr>
          </a:p>
        </p:txBody>
      </p:sp>
      <p:sp>
        <p:nvSpPr>
          <p:cNvPr id="158"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59" name="" descr=""/>
          <p:cNvPicPr/>
          <p:nvPr/>
        </p:nvPicPr>
        <p:blipFill>
          <a:blip r:embed="rId1"/>
          <a:stretch/>
        </p:blipFill>
        <p:spPr>
          <a:xfrm>
            <a:off x="496080" y="1506240"/>
            <a:ext cx="8204760" cy="28062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Raspi-config – Resolution</a:t>
            </a:r>
            <a:endParaRPr b="0" lang="en-US" sz="1800" spc="-1" strike="noStrike">
              <a:solidFill>
                <a:srgbClr val="000000"/>
              </a:solidFill>
              <a:uFill>
                <a:solidFill>
                  <a:srgbClr val="ffffff"/>
                </a:solidFill>
              </a:uFill>
              <a:latin typeface="Arial"/>
            </a:endParaRPr>
          </a:p>
        </p:txBody>
      </p:sp>
      <p:sp>
        <p:nvSpPr>
          <p:cNvPr id="161" name="CustomShape 2"/>
          <p:cNvSpPr/>
          <p:nvPr/>
        </p:nvSpPr>
        <p:spPr>
          <a:xfrm>
            <a:off x="539280" y="4088520"/>
            <a:ext cx="7715160" cy="763560"/>
          </a:xfrm>
          <a:prstGeom prst="rect">
            <a:avLst/>
          </a:prstGeom>
          <a:noFill/>
          <a:ln>
            <a:noFill/>
          </a:ln>
        </p:spPr>
        <p:style>
          <a:lnRef idx="0"/>
          <a:fillRef idx="0"/>
          <a:effectRef idx="0"/>
          <a:fontRef idx="minor"/>
        </p:style>
        <p:txBody>
          <a:bodyPr lIns="90000" rIns="90000" tIns="91440" bIns="91440"/>
          <a:p>
            <a:pPr marL="457200" indent="-341640">
              <a:lnSpc>
                <a:spcPct val="100000"/>
              </a:lnSpc>
            </a:pPr>
            <a:endParaRPr b="0" lang="en-US" sz="1800" spc="-1" strike="noStrike">
              <a:solidFill>
                <a:srgbClr val="000000"/>
              </a:solidFill>
              <a:uFill>
                <a:solidFill>
                  <a:srgbClr val="ffffff"/>
                </a:solidFill>
              </a:uFill>
              <a:latin typeface="Arial"/>
            </a:endParaRPr>
          </a:p>
          <a:p>
            <a:pPr marL="457200" indent="-341640">
              <a:lnSpc>
                <a:spcPct val="100000"/>
              </a:lnSpc>
            </a:pPr>
            <a:endParaRPr b="0" lang="en-US" sz="1800" spc="-1" strike="noStrike">
              <a:solidFill>
                <a:srgbClr val="000000"/>
              </a:solidFill>
              <a:uFill>
                <a:solidFill>
                  <a:srgbClr val="ffffff"/>
                </a:solidFill>
              </a:uFill>
              <a:latin typeface="Arial"/>
            </a:endParaRPr>
          </a:p>
        </p:txBody>
      </p:sp>
      <p:pic>
        <p:nvPicPr>
          <p:cNvPr id="162" name="" descr=""/>
          <p:cNvPicPr/>
          <p:nvPr/>
        </p:nvPicPr>
        <p:blipFill>
          <a:blip r:embed="rId1"/>
          <a:stretch/>
        </p:blipFill>
        <p:spPr>
          <a:xfrm>
            <a:off x="1942560" y="1344600"/>
            <a:ext cx="5397120" cy="341856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Raspberry Pi</a:t>
            </a:r>
            <a:endParaRPr b="0" lang="en-US" sz="1800" spc="-1" strike="noStrike">
              <a:solidFill>
                <a:srgbClr val="000000"/>
              </a:solidFill>
              <a:uFill>
                <a:solidFill>
                  <a:srgbClr val="ffffff"/>
                </a:solidFill>
              </a:uFill>
              <a:latin typeface="Arial"/>
            </a:endParaRPr>
          </a:p>
        </p:txBody>
      </p:sp>
      <p:sp>
        <p:nvSpPr>
          <p:cNvPr id="83"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a:lnSpc>
                <a:spcPct val="100000"/>
              </a:lnSpc>
            </a:pPr>
            <a:r>
              <a:rPr b="0" lang="en-US" sz="2000" spc="-1" strike="noStrike">
                <a:solidFill>
                  <a:srgbClr val="000000"/>
                </a:solidFill>
                <a:uFill>
                  <a:solidFill>
                    <a:srgbClr val="ffffff"/>
                  </a:solidFill>
                </a:uFill>
                <a:latin typeface="Arial"/>
                <a:ea typeface="Arial"/>
              </a:rPr>
              <a:t>From Wikipedia:</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ea typeface="Arial"/>
              </a:rPr>
              <a:t>“</a:t>
            </a:r>
            <a:r>
              <a:rPr b="0" lang="en-US" sz="2000" spc="-1" strike="noStrike">
                <a:solidFill>
                  <a:srgbClr val="000000"/>
                </a:solidFill>
                <a:uFill>
                  <a:solidFill>
                    <a:srgbClr val="ffffff"/>
                  </a:solidFill>
                </a:uFill>
                <a:latin typeface="Arial"/>
                <a:ea typeface="Arial"/>
              </a:rPr>
              <a:t>The Raspberry Pi is a series of credit card-sized single-board computers developed in the UK by the Raspberry Pi Foundation with the intention of promoting the teaching of basic computer science in schools”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000" spc="-1" strike="noStrike">
                <a:solidFill>
                  <a:srgbClr val="333333"/>
                </a:solidFill>
                <a:uFill>
                  <a:solidFill>
                    <a:srgbClr val="ffffff"/>
                  </a:solidFill>
                </a:uFill>
                <a:latin typeface="Arial"/>
                <a:ea typeface="Arial"/>
              </a:rPr>
              <a:t>The Model-B went on sale on the 29th February 2012 </a:t>
            </a:r>
            <a:r>
              <a:rPr b="0" lang="en-US" sz="2000" spc="-1" strike="noStrike">
                <a:solidFill>
                  <a:srgbClr val="333333"/>
                </a:solidFill>
                <a:uFill>
                  <a:solidFill>
                    <a:srgbClr val="ffffff"/>
                  </a:solidFill>
                </a:uFill>
                <a:latin typeface="Arial"/>
                <a:ea typeface="Arial"/>
              </a:rPr>
              <a:t>(The Model-A</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333333"/>
                </a:solidFill>
                <a:uFill>
                  <a:solidFill>
                    <a:srgbClr val="ffffff"/>
                  </a:solidFill>
                </a:uFill>
                <a:latin typeface="Arial"/>
                <a:ea typeface="Arial"/>
              </a:rPr>
              <a:t>in February 2013). There are currently millions of Raspberry Pi owners </a:t>
            </a:r>
            <a:r>
              <a:rPr b="0" lang="en-US" sz="2000" spc="-1" strike="noStrike" u="sng">
                <a:solidFill>
                  <a:srgbClr val="0000ff"/>
                </a:solidFill>
                <a:uFill>
                  <a:solidFill>
                    <a:srgbClr val="ffffff"/>
                  </a:solidFill>
                </a:uFill>
                <a:latin typeface="Arial"/>
                <a:ea typeface="Arial"/>
                <a:hlinkClick r:id="rId1"/>
              </a:rPr>
              <a:t>worldwide</a:t>
            </a:r>
            <a:r>
              <a:rPr b="0" lang="en-US" sz="2000" spc="-1" strike="noStrike">
                <a:solidFill>
                  <a:srgbClr val="333333"/>
                </a:solidFill>
                <a:uFill>
                  <a:solidFill>
                    <a:srgbClr val="ffffff"/>
                  </a:solidFill>
                </a:uFill>
                <a:latin typeface="Arial"/>
                <a:ea typeface="Arial"/>
              </a:rPr>
              <a:t>. The bulk of Raspberry Pi computers are </a:t>
            </a:r>
            <a:r>
              <a:rPr b="0" lang="en-US" sz="2000" spc="-1" strike="noStrike" u="sng">
                <a:solidFill>
                  <a:srgbClr val="0000ff"/>
                </a:solidFill>
                <a:uFill>
                  <a:solidFill>
                    <a:srgbClr val="ffffff"/>
                  </a:solidFill>
                </a:uFill>
                <a:latin typeface="Arial"/>
                <a:ea typeface="Arial"/>
                <a:hlinkClick r:id="rId2"/>
              </a:rPr>
              <a:t>produced in Pencoed, South Wales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Find your way around Linux</a:t>
            </a:r>
            <a:endParaRPr b="0" lang="en-US" sz="1800" spc="-1" strike="noStrike">
              <a:solidFill>
                <a:srgbClr val="000000"/>
              </a:solidFill>
              <a:uFill>
                <a:solidFill>
                  <a:srgbClr val="ffffff"/>
                </a:solidFill>
              </a:uFill>
              <a:latin typeface="Arial"/>
            </a:endParaRPr>
          </a:p>
        </p:txBody>
      </p:sp>
      <p:sp>
        <p:nvSpPr>
          <p:cNvPr id="164" name="CustomShape 2"/>
          <p:cNvSpPr/>
          <p:nvPr/>
        </p:nvSpPr>
        <p:spPr>
          <a:xfrm>
            <a:off x="457200" y="1200240"/>
            <a:ext cx="2149920" cy="3179520"/>
          </a:xfrm>
          <a:prstGeom prst="rect">
            <a:avLst/>
          </a:prstGeom>
          <a:noFill/>
          <a:ln>
            <a:noFill/>
          </a:ln>
        </p:spPr>
        <p:style>
          <a:lnRef idx="0"/>
          <a:fillRef idx="0"/>
          <a:effectRef idx="0"/>
          <a:fontRef idx="minor"/>
        </p:style>
        <p:txBody>
          <a:bodyPr lIns="90000" rIns="90000" tIns="91440" bIns="91440"/>
          <a:p>
            <a:pPr marL="457200" indent="-227160">
              <a:lnSpc>
                <a:spcPct val="100000"/>
              </a:lnSpc>
            </a:pPr>
            <a:r>
              <a:rPr b="0" lang="en-US" sz="3000" spc="-1" strike="noStrike">
                <a:solidFill>
                  <a:srgbClr val="000000"/>
                </a:solidFill>
                <a:uFill>
                  <a:solidFill>
                    <a:srgbClr val="ffffff"/>
                  </a:solidFill>
                </a:uFill>
                <a:latin typeface="Arial"/>
                <a:ea typeface="Arial"/>
              </a:rPr>
              <a:t>ls</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cd</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.files</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mkdir</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echo</a:t>
            </a:r>
            <a:endParaRPr b="0" lang="en-US" sz="1800" spc="-1" strike="noStrike">
              <a:solidFill>
                <a:srgbClr val="000000"/>
              </a:solidFill>
              <a:uFill>
                <a:solidFill>
                  <a:srgbClr val="ffffff"/>
                </a:solidFill>
              </a:uFill>
              <a:latin typeface="Arial"/>
            </a:endParaRPr>
          </a:p>
          <a:p>
            <a:pPr marL="457200" indent="-227160">
              <a:lnSpc>
                <a:spcPct val="100000"/>
              </a:lnSpc>
            </a:pPr>
            <a:r>
              <a:rPr b="0" lang="en-US" sz="3000" spc="-1" strike="noStrike">
                <a:solidFill>
                  <a:srgbClr val="000000"/>
                </a:solidFill>
                <a:uFill>
                  <a:solidFill>
                    <a:srgbClr val="ffffff"/>
                  </a:solidFill>
                </a:uFill>
                <a:latin typeface="Arial"/>
                <a:ea typeface="Arial"/>
              </a:rPr>
              <a:t>;</a:t>
            </a:r>
            <a:endParaRPr b="0" lang="en-US" sz="1800" spc="-1" strike="noStrike">
              <a:solidFill>
                <a:srgbClr val="000000"/>
              </a:solidFill>
              <a:uFill>
                <a:solidFill>
                  <a:srgbClr val="ffffff"/>
                </a:solidFill>
              </a:uFill>
              <a:latin typeface="Arial"/>
            </a:endParaRPr>
          </a:p>
          <a:p>
            <a:pPr marL="457200" indent="-227160">
              <a:lnSpc>
                <a:spcPct val="100000"/>
              </a:lnSpc>
            </a:pPr>
            <a:endParaRPr b="0" lang="en-US" sz="1800" spc="-1" strike="noStrike">
              <a:solidFill>
                <a:srgbClr val="000000"/>
              </a:solidFill>
              <a:uFill>
                <a:solidFill>
                  <a:srgbClr val="ffffff"/>
                </a:solidFill>
              </a:uFill>
              <a:latin typeface="Arial"/>
            </a:endParaRPr>
          </a:p>
        </p:txBody>
      </p:sp>
      <p:sp>
        <p:nvSpPr>
          <p:cNvPr id="165" name="CustomShape 3"/>
          <p:cNvSpPr/>
          <p:nvPr/>
        </p:nvSpPr>
        <p:spPr>
          <a:xfrm>
            <a:off x="3362400" y="1209960"/>
            <a:ext cx="2607120" cy="2946960"/>
          </a:xfrm>
          <a:prstGeom prst="rect">
            <a:avLst/>
          </a:prstGeom>
          <a:noFill/>
          <a:ln>
            <a:noFill/>
          </a:ln>
        </p:spPr>
        <p:style>
          <a:lnRef idx="0"/>
          <a:fillRef idx="0"/>
          <a:effectRef idx="0"/>
          <a:fontRef idx="minor"/>
        </p:style>
        <p:txBody>
          <a:bodyPr lIns="90000" rIns="90000" tIns="91440" bIns="91440"/>
          <a:p>
            <a:pPr marL="457200" indent="-417600">
              <a:lnSpc>
                <a:spcPct val="100000"/>
              </a:lnSpc>
            </a:pPr>
            <a:r>
              <a:rPr b="0" lang="en-US" sz="3000" spc="-1" strike="noStrike">
                <a:solidFill>
                  <a:srgbClr val="000000"/>
                </a:solidFill>
                <a:uFill>
                  <a:solidFill>
                    <a:srgbClr val="ffffff"/>
                  </a:solidFill>
                </a:uFill>
                <a:latin typeface="Arial"/>
                <a:ea typeface="Arial"/>
              </a:rPr>
              <a:t>&gt;</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cat</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tail </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head </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sp>
        <p:nvSpPr>
          <p:cNvPr id="166" name="CustomShape 4"/>
          <p:cNvSpPr/>
          <p:nvPr/>
        </p:nvSpPr>
        <p:spPr>
          <a:xfrm>
            <a:off x="5492520" y="1281960"/>
            <a:ext cx="3534480" cy="641520"/>
          </a:xfrm>
          <a:prstGeom prst="rect">
            <a:avLst/>
          </a:prstGeom>
          <a:noFill/>
          <a:ln>
            <a:noFill/>
          </a:ln>
        </p:spPr>
        <p:style>
          <a:lnRef idx="0"/>
          <a:fillRef idx="0"/>
          <a:effectRef idx="0"/>
          <a:fontRef idx="minor"/>
        </p:style>
        <p:txBody>
          <a:bodyPr lIns="90000" rIns="90000" tIns="91440" bIns="91440"/>
          <a:p>
            <a:pPr marL="457200" indent="-417600">
              <a:lnSpc>
                <a:spcPct val="100000"/>
              </a:lnSpc>
            </a:pPr>
            <a:r>
              <a:rPr b="0" lang="en-US" sz="3000" spc="-1" strike="noStrike">
                <a:solidFill>
                  <a:srgbClr val="000000"/>
                </a:solidFill>
                <a:uFill>
                  <a:solidFill>
                    <a:srgbClr val="ffffff"/>
                  </a:solidFill>
                </a:uFill>
                <a:latin typeface="Arial"/>
                <a:ea typeface="Arial"/>
              </a:rPr>
              <a:t>while true</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variables </a:t>
            </a:r>
            <a:endParaRPr b="0" lang="en-US" sz="1800" spc="-1" strike="noStrike">
              <a:solidFill>
                <a:srgbClr val="000000"/>
              </a:solidFill>
              <a:uFill>
                <a:solidFill>
                  <a:srgbClr val="ffffff"/>
                </a:solidFill>
              </a:uFill>
              <a:latin typeface="Arial"/>
            </a:endParaRPr>
          </a:p>
          <a:p>
            <a:pPr marL="457200" indent="-417600">
              <a:lnSpc>
                <a:spcPct val="100000"/>
              </a:lnSpc>
            </a:pPr>
            <a:r>
              <a:rPr b="0" lang="en-US" sz="3000" spc="-1" strike="noStrike">
                <a:solidFill>
                  <a:srgbClr val="000000"/>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a:p>
            <a:pPr marL="457200" indent="-417600">
              <a:lnSpc>
                <a:spcPct val="100000"/>
              </a:lnSpc>
            </a:pPr>
            <a:endParaRPr b="0" lang="en-US"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Terminal</a:t>
            </a:r>
            <a:endParaRPr b="0" lang="en-US" sz="1800" spc="-1" strike="noStrike">
              <a:solidFill>
                <a:srgbClr val="000000"/>
              </a:solidFill>
              <a:uFill>
                <a:solidFill>
                  <a:srgbClr val="ffffff"/>
                </a:solidFill>
              </a:uFill>
              <a:latin typeface="Arial"/>
            </a:endParaRPr>
          </a:p>
        </p:txBody>
      </p:sp>
      <p:pic>
        <p:nvPicPr>
          <p:cNvPr id="168" name="" descr=""/>
          <p:cNvPicPr/>
          <p:nvPr/>
        </p:nvPicPr>
        <p:blipFill>
          <a:blip r:embed="rId1"/>
          <a:stretch/>
        </p:blipFill>
        <p:spPr>
          <a:xfrm>
            <a:off x="1478880" y="1273680"/>
            <a:ext cx="6237360" cy="359892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ls</a:t>
            </a:r>
            <a:endParaRPr b="0" lang="en-US" sz="1800" spc="-1" strike="noStrike">
              <a:solidFill>
                <a:srgbClr val="000000"/>
              </a:solidFill>
              <a:uFill>
                <a:solidFill>
                  <a:srgbClr val="ffffff"/>
                </a:solidFill>
              </a:uFill>
              <a:latin typeface="Arial"/>
            </a:endParaRPr>
          </a:p>
        </p:txBody>
      </p:sp>
      <p:pic>
        <p:nvPicPr>
          <p:cNvPr id="170" name="" descr=""/>
          <p:cNvPicPr/>
          <p:nvPr/>
        </p:nvPicPr>
        <p:blipFill>
          <a:blip r:embed="rId1"/>
          <a:stretch/>
        </p:blipFill>
        <p:spPr>
          <a:xfrm>
            <a:off x="1478880" y="1273680"/>
            <a:ext cx="6237360" cy="359892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ls</a:t>
            </a:r>
            <a:endParaRPr b="0" lang="en-US" sz="1800" spc="-1" strike="noStrike">
              <a:solidFill>
                <a:srgbClr val="000000"/>
              </a:solidFill>
              <a:uFill>
                <a:solidFill>
                  <a:srgbClr val="ffffff"/>
                </a:solidFill>
              </a:uFill>
              <a:latin typeface="Arial"/>
            </a:endParaRPr>
          </a:p>
        </p:txBody>
      </p:sp>
      <p:pic>
        <p:nvPicPr>
          <p:cNvPr id="172" name="" descr=""/>
          <p:cNvPicPr/>
          <p:nvPr/>
        </p:nvPicPr>
        <p:blipFill>
          <a:blip r:embed="rId1"/>
          <a:stretch/>
        </p:blipFill>
        <p:spPr>
          <a:xfrm>
            <a:off x="1478880" y="1273680"/>
            <a:ext cx="6237360" cy="359892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ls -l</a:t>
            </a:r>
            <a:endParaRPr b="0" lang="en-US" sz="1800" spc="-1" strike="noStrike">
              <a:solidFill>
                <a:srgbClr val="000000"/>
              </a:solidFill>
              <a:uFill>
                <a:solidFill>
                  <a:srgbClr val="ffffff"/>
                </a:solidFill>
              </a:uFill>
              <a:latin typeface="Arial"/>
            </a:endParaRPr>
          </a:p>
        </p:txBody>
      </p:sp>
      <p:pic>
        <p:nvPicPr>
          <p:cNvPr id="174" name="" descr=""/>
          <p:cNvPicPr/>
          <p:nvPr/>
        </p:nvPicPr>
        <p:blipFill>
          <a:blip r:embed="rId1"/>
          <a:stretch/>
        </p:blipFill>
        <p:spPr>
          <a:xfrm>
            <a:off x="1478880" y="1273680"/>
            <a:ext cx="6237360" cy="359892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ls -l</a:t>
            </a:r>
            <a:endParaRPr b="0" lang="en-US" sz="1800" spc="-1" strike="noStrike">
              <a:solidFill>
                <a:srgbClr val="000000"/>
              </a:solidFill>
              <a:uFill>
                <a:solidFill>
                  <a:srgbClr val="ffffff"/>
                </a:solidFill>
              </a:uFill>
              <a:latin typeface="Arial"/>
            </a:endParaRPr>
          </a:p>
        </p:txBody>
      </p:sp>
      <p:pic>
        <p:nvPicPr>
          <p:cNvPr id="176" name="" descr=""/>
          <p:cNvPicPr/>
          <p:nvPr/>
        </p:nvPicPr>
        <p:blipFill>
          <a:blip r:embed="rId1"/>
          <a:stretch/>
        </p:blipFill>
        <p:spPr>
          <a:xfrm>
            <a:off x="1478880" y="1273680"/>
            <a:ext cx="6237360" cy="359892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a:t>
            </a:r>
            <a:endParaRPr b="0" lang="en-US" sz="1800" spc="-1" strike="noStrike">
              <a:solidFill>
                <a:srgbClr val="000000"/>
              </a:solidFill>
              <a:uFill>
                <a:solidFill>
                  <a:srgbClr val="ffffff"/>
                </a:solidFill>
              </a:uFill>
              <a:latin typeface="Arial"/>
            </a:endParaRPr>
          </a:p>
        </p:txBody>
      </p:sp>
      <p:pic>
        <p:nvPicPr>
          <p:cNvPr id="178" name="" descr=""/>
          <p:cNvPicPr/>
          <p:nvPr/>
        </p:nvPicPr>
        <p:blipFill>
          <a:blip r:embed="rId1"/>
          <a:stretch/>
        </p:blipFill>
        <p:spPr>
          <a:xfrm>
            <a:off x="1478880" y="1273680"/>
            <a:ext cx="6237360" cy="35989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 </a:t>
            </a:r>
            <a:endParaRPr b="0" lang="en-US" sz="1800" spc="-1" strike="noStrike">
              <a:solidFill>
                <a:srgbClr val="000000"/>
              </a:solidFill>
              <a:uFill>
                <a:solidFill>
                  <a:srgbClr val="ffffff"/>
                </a:solidFill>
              </a:uFill>
              <a:latin typeface="Arial"/>
            </a:endParaRPr>
          </a:p>
        </p:txBody>
      </p:sp>
      <p:pic>
        <p:nvPicPr>
          <p:cNvPr id="180" name="" descr=""/>
          <p:cNvPicPr/>
          <p:nvPr/>
        </p:nvPicPr>
        <p:blipFill>
          <a:blip r:embed="rId1"/>
          <a:stretch/>
        </p:blipFill>
        <p:spPr>
          <a:xfrm>
            <a:off x="1478880" y="1273680"/>
            <a:ext cx="6237360" cy="359892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a:t>
            </a:r>
            <a:endParaRPr b="0" lang="en-US" sz="1800" spc="-1" strike="noStrike">
              <a:solidFill>
                <a:srgbClr val="000000"/>
              </a:solidFill>
              <a:uFill>
                <a:solidFill>
                  <a:srgbClr val="ffffff"/>
                </a:solidFill>
              </a:uFill>
              <a:latin typeface="Arial"/>
            </a:endParaRPr>
          </a:p>
        </p:txBody>
      </p:sp>
      <p:pic>
        <p:nvPicPr>
          <p:cNvPr id="182" name="" descr=""/>
          <p:cNvPicPr/>
          <p:nvPr/>
        </p:nvPicPr>
        <p:blipFill>
          <a:blip r:embed="rId1"/>
          <a:stretch/>
        </p:blipFill>
        <p:spPr>
          <a:xfrm>
            <a:off x="1478880" y="1251720"/>
            <a:ext cx="6237720" cy="359928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a:t>
            </a:r>
            <a:endParaRPr b="0" lang="en-US" sz="1800" spc="-1" strike="noStrike">
              <a:solidFill>
                <a:srgbClr val="000000"/>
              </a:solidFill>
              <a:uFill>
                <a:solidFill>
                  <a:srgbClr val="ffffff"/>
                </a:solidFill>
              </a:uFill>
              <a:latin typeface="Arial"/>
            </a:endParaRPr>
          </a:p>
        </p:txBody>
      </p:sp>
      <p:pic>
        <p:nvPicPr>
          <p:cNvPr id="184" name="" descr=""/>
          <p:cNvPicPr/>
          <p:nvPr/>
        </p:nvPicPr>
        <p:blipFill>
          <a:blip r:embed="rId1"/>
          <a:stretch/>
        </p:blipFill>
        <p:spPr>
          <a:xfrm>
            <a:off x="1478880" y="1251720"/>
            <a:ext cx="6237720" cy="359928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Raspberry Pi</a:t>
            </a:r>
            <a:endParaRPr b="0" lang="en-US" sz="1800" spc="-1" strike="noStrike">
              <a:solidFill>
                <a:srgbClr val="000000"/>
              </a:solidFill>
              <a:uFill>
                <a:solidFill>
                  <a:srgbClr val="ffffff"/>
                </a:solidFill>
              </a:uFill>
              <a:latin typeface="Arial"/>
            </a:endParaRPr>
          </a:p>
        </p:txBody>
      </p:sp>
      <p:pic>
        <p:nvPicPr>
          <p:cNvPr id="85" name="Shape 63" descr=""/>
          <p:cNvPicPr/>
          <p:nvPr/>
        </p:nvPicPr>
        <p:blipFill>
          <a:blip r:embed="rId1"/>
          <a:stretch/>
        </p:blipFill>
        <p:spPr>
          <a:xfrm>
            <a:off x="2708280" y="1215720"/>
            <a:ext cx="4069800" cy="37738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cd/pwd</a:t>
            </a:r>
            <a:endParaRPr b="0" lang="en-US" sz="1800" spc="-1" strike="noStrike">
              <a:solidFill>
                <a:srgbClr val="000000"/>
              </a:solidFill>
              <a:uFill>
                <a:solidFill>
                  <a:srgbClr val="ffffff"/>
                </a:solidFill>
              </a:uFill>
              <a:latin typeface="Arial"/>
            </a:endParaRPr>
          </a:p>
        </p:txBody>
      </p:sp>
      <p:pic>
        <p:nvPicPr>
          <p:cNvPr id="186" name="" descr=""/>
          <p:cNvPicPr/>
          <p:nvPr/>
        </p:nvPicPr>
        <p:blipFill>
          <a:blip r:embed="rId1"/>
          <a:stretch/>
        </p:blipFill>
        <p:spPr>
          <a:xfrm>
            <a:off x="1478880" y="1287720"/>
            <a:ext cx="6237720" cy="359928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cd/pwd</a:t>
            </a:r>
            <a:endParaRPr b="0" lang="en-US" sz="1800" spc="-1" strike="noStrike">
              <a:solidFill>
                <a:srgbClr val="000000"/>
              </a:solidFill>
              <a:uFill>
                <a:solidFill>
                  <a:srgbClr val="ffffff"/>
                </a:solidFill>
              </a:uFill>
              <a:latin typeface="Arial"/>
            </a:endParaRPr>
          </a:p>
        </p:txBody>
      </p:sp>
      <p:pic>
        <p:nvPicPr>
          <p:cNvPr id="188" name="" descr=""/>
          <p:cNvPicPr/>
          <p:nvPr/>
        </p:nvPicPr>
        <p:blipFill>
          <a:blip r:embed="rId1"/>
          <a:stretch/>
        </p:blipFill>
        <p:spPr>
          <a:xfrm>
            <a:off x="1478880" y="1287720"/>
            <a:ext cx="6237720" cy="359928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cd/pwd</a:t>
            </a:r>
            <a:endParaRPr b="0" lang="en-US" sz="1800" spc="-1" strike="noStrike">
              <a:solidFill>
                <a:srgbClr val="000000"/>
              </a:solidFill>
              <a:uFill>
                <a:solidFill>
                  <a:srgbClr val="ffffff"/>
                </a:solidFill>
              </a:uFill>
              <a:latin typeface="Arial"/>
            </a:endParaRPr>
          </a:p>
        </p:txBody>
      </p:sp>
      <p:pic>
        <p:nvPicPr>
          <p:cNvPr id="190" name="" descr=""/>
          <p:cNvPicPr/>
          <p:nvPr/>
        </p:nvPicPr>
        <p:blipFill>
          <a:blip r:embed="rId1"/>
          <a:stretch/>
        </p:blipFill>
        <p:spPr>
          <a:xfrm>
            <a:off x="1478880" y="1287720"/>
            <a:ext cx="6237720" cy="359928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cd/pwd</a:t>
            </a:r>
            <a:endParaRPr b="0" lang="en-US" sz="1800" spc="-1" strike="noStrike">
              <a:solidFill>
                <a:srgbClr val="000000"/>
              </a:solidFill>
              <a:uFill>
                <a:solidFill>
                  <a:srgbClr val="ffffff"/>
                </a:solidFill>
              </a:uFill>
              <a:latin typeface="Arial"/>
            </a:endParaRPr>
          </a:p>
        </p:txBody>
      </p:sp>
      <p:pic>
        <p:nvPicPr>
          <p:cNvPr id="192" name="" descr=""/>
          <p:cNvPicPr/>
          <p:nvPr/>
        </p:nvPicPr>
        <p:blipFill>
          <a:blip r:embed="rId1"/>
          <a:stretch/>
        </p:blipFill>
        <p:spPr>
          <a:xfrm>
            <a:off x="1478880" y="1287720"/>
            <a:ext cx="6237720" cy="359928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.files (dotfiles)</a:t>
            </a:r>
            <a:endParaRPr b="0" lang="en-US" sz="1800" spc="-1" strike="noStrike">
              <a:solidFill>
                <a:srgbClr val="000000"/>
              </a:solidFill>
              <a:uFill>
                <a:solidFill>
                  <a:srgbClr val="ffffff"/>
                </a:solidFill>
              </a:uFill>
              <a:latin typeface="Arial"/>
            </a:endParaRPr>
          </a:p>
        </p:txBody>
      </p:sp>
      <p:pic>
        <p:nvPicPr>
          <p:cNvPr id="194" name="" descr=""/>
          <p:cNvPicPr/>
          <p:nvPr/>
        </p:nvPicPr>
        <p:blipFill>
          <a:blip r:embed="rId1"/>
          <a:stretch/>
        </p:blipFill>
        <p:spPr>
          <a:xfrm>
            <a:off x="1478880" y="1287720"/>
            <a:ext cx="6237720" cy="359928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.files (dotfiles)</a:t>
            </a:r>
            <a:endParaRPr b="0" lang="en-US" sz="1800" spc="-1" strike="noStrike">
              <a:solidFill>
                <a:srgbClr val="000000"/>
              </a:solidFill>
              <a:uFill>
                <a:solidFill>
                  <a:srgbClr val="ffffff"/>
                </a:solidFill>
              </a:uFill>
              <a:latin typeface="Arial"/>
            </a:endParaRPr>
          </a:p>
        </p:txBody>
      </p:sp>
      <p:pic>
        <p:nvPicPr>
          <p:cNvPr id="196" name="" descr=""/>
          <p:cNvPicPr/>
          <p:nvPr/>
        </p:nvPicPr>
        <p:blipFill>
          <a:blip r:embed="rId1"/>
          <a:stretch/>
        </p:blipFill>
        <p:spPr>
          <a:xfrm>
            <a:off x="1478880" y="1287720"/>
            <a:ext cx="6237720" cy="359928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mkdir</a:t>
            </a:r>
            <a:endParaRPr b="0" lang="en-US" sz="1800" spc="-1" strike="noStrike">
              <a:solidFill>
                <a:srgbClr val="000000"/>
              </a:solidFill>
              <a:uFill>
                <a:solidFill>
                  <a:srgbClr val="ffffff"/>
                </a:solidFill>
              </a:uFill>
              <a:latin typeface="Arial"/>
            </a:endParaRPr>
          </a:p>
        </p:txBody>
      </p:sp>
      <p:pic>
        <p:nvPicPr>
          <p:cNvPr id="198" name="" descr=""/>
          <p:cNvPicPr/>
          <p:nvPr/>
        </p:nvPicPr>
        <p:blipFill>
          <a:blip r:embed="rId1"/>
          <a:stretch/>
        </p:blipFill>
        <p:spPr>
          <a:xfrm>
            <a:off x="1478880" y="1287720"/>
            <a:ext cx="6237720" cy="359928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mkdir</a:t>
            </a:r>
            <a:endParaRPr b="0" lang="en-US" sz="1800" spc="-1" strike="noStrike">
              <a:solidFill>
                <a:srgbClr val="000000"/>
              </a:solidFill>
              <a:uFill>
                <a:solidFill>
                  <a:srgbClr val="ffffff"/>
                </a:solidFill>
              </a:uFill>
              <a:latin typeface="Arial"/>
            </a:endParaRPr>
          </a:p>
        </p:txBody>
      </p:sp>
      <p:pic>
        <p:nvPicPr>
          <p:cNvPr id="200" name="" descr=""/>
          <p:cNvPicPr/>
          <p:nvPr/>
        </p:nvPicPr>
        <p:blipFill>
          <a:blip r:embed="rId1"/>
          <a:stretch/>
        </p:blipFill>
        <p:spPr>
          <a:xfrm>
            <a:off x="1478880" y="1287720"/>
            <a:ext cx="6237720" cy="3599280"/>
          </a:xfrm>
          <a:prstGeom prst="rect">
            <a:avLst/>
          </a:prstGeom>
          <a:ln>
            <a:noFill/>
          </a:ln>
        </p:spPr>
      </p:pic>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mkdir</a:t>
            </a:r>
            <a:endParaRPr b="0" lang="en-US" sz="1800" spc="-1" strike="noStrike">
              <a:solidFill>
                <a:srgbClr val="000000"/>
              </a:solidFill>
              <a:uFill>
                <a:solidFill>
                  <a:srgbClr val="ffffff"/>
                </a:solidFill>
              </a:uFill>
              <a:latin typeface="Arial"/>
            </a:endParaRPr>
          </a:p>
        </p:txBody>
      </p:sp>
      <p:pic>
        <p:nvPicPr>
          <p:cNvPr id="202" name="" descr=""/>
          <p:cNvPicPr/>
          <p:nvPr/>
        </p:nvPicPr>
        <p:blipFill>
          <a:blip r:embed="rId1"/>
          <a:stretch/>
        </p:blipFill>
        <p:spPr>
          <a:xfrm>
            <a:off x="1478880" y="1287720"/>
            <a:ext cx="6237720" cy="359928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mkdir</a:t>
            </a:r>
            <a:endParaRPr b="0" lang="en-US" sz="1800" spc="-1" strike="noStrike">
              <a:solidFill>
                <a:srgbClr val="000000"/>
              </a:solidFill>
              <a:uFill>
                <a:solidFill>
                  <a:srgbClr val="ffffff"/>
                </a:solidFill>
              </a:uFill>
              <a:latin typeface="Arial"/>
            </a:endParaRPr>
          </a:p>
        </p:txBody>
      </p:sp>
      <p:pic>
        <p:nvPicPr>
          <p:cNvPr id="204" name="" descr=""/>
          <p:cNvPicPr/>
          <p:nvPr/>
        </p:nvPicPr>
        <p:blipFill>
          <a:blip r:embed="rId1"/>
          <a:stretch/>
        </p:blipFill>
        <p:spPr>
          <a:xfrm>
            <a:off x="1478880" y="1287720"/>
            <a:ext cx="6237720" cy="3599280"/>
          </a:xfrm>
          <a:prstGeom prst="rect">
            <a:avLst/>
          </a:prstGeom>
          <a:ln>
            <a:noFill/>
          </a:ln>
        </p:spPr>
      </p:pic>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Raspberry Pi 3</a:t>
            </a:r>
            <a:endParaRPr b="0" lang="en-US" sz="1800" spc="-1" strike="noStrike">
              <a:solidFill>
                <a:srgbClr val="000000"/>
              </a:solidFill>
              <a:uFill>
                <a:solidFill>
                  <a:srgbClr val="ffffff"/>
                </a:solidFill>
              </a:uFill>
              <a:latin typeface="Arial"/>
            </a:endParaRPr>
          </a:p>
        </p:txBody>
      </p:sp>
      <p:sp>
        <p:nvSpPr>
          <p:cNvPr id="87" name="CustomShape 2"/>
          <p:cNvSpPr/>
          <p:nvPr/>
        </p:nvSpPr>
        <p:spPr>
          <a:xfrm>
            <a:off x="4087440" y="1886760"/>
            <a:ext cx="4597920" cy="3730320"/>
          </a:xfrm>
          <a:prstGeom prst="rect">
            <a:avLst/>
          </a:prstGeom>
          <a:noFill/>
          <a:ln>
            <a:noFill/>
          </a:ln>
        </p:spPr>
        <p:style>
          <a:lnRef idx="0"/>
          <a:fillRef idx="0"/>
          <a:effectRef idx="0"/>
          <a:fontRef idx="minor"/>
        </p:style>
        <p:txBody>
          <a:bodyPr lIns="90000" rIns="90000" tIns="91440" bIns="91440"/>
          <a:p>
            <a:pPr marL="457200" indent="-303480">
              <a:lnSpc>
                <a:spcPct val="162000"/>
              </a:lnSpc>
            </a:pPr>
            <a:r>
              <a:rPr b="0" lang="en-US" sz="1200" spc="-1" strike="noStrike">
                <a:solidFill>
                  <a:srgbClr val="222222"/>
                </a:solidFill>
                <a:uFill>
                  <a:solidFill>
                    <a:srgbClr val="ffffff"/>
                  </a:solidFill>
                </a:uFill>
                <a:latin typeface="Arial"/>
                <a:ea typeface="Arial"/>
              </a:rPr>
              <a:t>1.2 GHZ quad-core ARM Cortex A53 (ARMv8 Instruction Set)</a:t>
            </a:r>
            <a:endParaRPr b="0" lang="en-US" sz="1800" spc="-1" strike="noStrike">
              <a:solidFill>
                <a:srgbClr val="000000"/>
              </a:solidFill>
              <a:uFill>
                <a:solidFill>
                  <a:srgbClr val="ffffff"/>
                </a:solidFill>
              </a:uFill>
              <a:latin typeface="Arial"/>
            </a:endParaRPr>
          </a:p>
          <a:p>
            <a:pPr marL="457200" indent="-303480">
              <a:lnSpc>
                <a:spcPct val="162000"/>
              </a:lnSpc>
            </a:pPr>
            <a:r>
              <a:rPr b="0" lang="en-US" sz="1200" spc="-1" strike="noStrike">
                <a:solidFill>
                  <a:srgbClr val="222222"/>
                </a:solidFill>
                <a:uFill>
                  <a:solidFill>
                    <a:srgbClr val="ffffff"/>
                  </a:solidFill>
                </a:uFill>
                <a:latin typeface="Arial"/>
                <a:ea typeface="Arial"/>
              </a:rPr>
              <a:t>1 GB LPDDR2-900 SDRAM</a:t>
            </a:r>
            <a:endParaRPr b="0" lang="en-US" sz="1800" spc="-1" strike="noStrike">
              <a:solidFill>
                <a:srgbClr val="000000"/>
              </a:solidFill>
              <a:uFill>
                <a:solidFill>
                  <a:srgbClr val="ffffff"/>
                </a:solidFill>
              </a:uFill>
              <a:latin typeface="Arial"/>
            </a:endParaRPr>
          </a:p>
          <a:p>
            <a:pPr marL="457200" indent="-303480">
              <a:lnSpc>
                <a:spcPct val="162000"/>
              </a:lnSpc>
            </a:pPr>
            <a:r>
              <a:rPr b="0" lang="en-US" sz="1200" spc="-1" strike="noStrike">
                <a:solidFill>
                  <a:srgbClr val="222222"/>
                </a:solidFill>
                <a:uFill>
                  <a:solidFill>
                    <a:srgbClr val="ffffff"/>
                  </a:solidFill>
                </a:uFill>
                <a:latin typeface="Arial"/>
                <a:ea typeface="Arial"/>
              </a:rPr>
              <a:t>USB ports: 4</a:t>
            </a:r>
            <a:endParaRPr b="0" lang="en-US" sz="1800" spc="-1" strike="noStrike">
              <a:solidFill>
                <a:srgbClr val="000000"/>
              </a:solidFill>
              <a:uFill>
                <a:solidFill>
                  <a:srgbClr val="ffffff"/>
                </a:solidFill>
              </a:uFill>
              <a:latin typeface="Arial"/>
            </a:endParaRPr>
          </a:p>
          <a:p>
            <a:pPr marL="457200" indent="-303480">
              <a:lnSpc>
                <a:spcPct val="162000"/>
              </a:lnSpc>
            </a:pPr>
            <a:r>
              <a:rPr b="0" lang="en-US" sz="1200" spc="-1" strike="noStrike">
                <a:solidFill>
                  <a:srgbClr val="222222"/>
                </a:solidFill>
                <a:uFill>
                  <a:solidFill>
                    <a:srgbClr val="ffffff"/>
                  </a:solidFill>
                </a:uFill>
                <a:latin typeface="Arial"/>
                <a:ea typeface="Arial"/>
              </a:rPr>
              <a:t>Network: 10/100 MBPS Ethernet, 802.11n Wireless LAN, Bluetooth 4.0</a:t>
            </a:r>
            <a:endParaRPr b="0" lang="en-US" sz="1800" spc="-1" strike="noStrike">
              <a:solidFill>
                <a:srgbClr val="000000"/>
              </a:solidFill>
              <a:uFill>
                <a:solidFill>
                  <a:srgbClr val="ffffff"/>
                </a:solidFill>
              </a:uFill>
              <a:latin typeface="Arial"/>
            </a:endParaRPr>
          </a:p>
          <a:p>
            <a:pPr marL="457200" indent="-303480">
              <a:lnSpc>
                <a:spcPct val="162000"/>
              </a:lnSpc>
            </a:pPr>
            <a:r>
              <a:rPr b="0" lang="en-US" sz="1200" spc="-1" strike="noStrike">
                <a:solidFill>
                  <a:srgbClr val="222222"/>
                </a:solidFill>
                <a:uFill>
                  <a:solidFill>
                    <a:srgbClr val="ffffff"/>
                  </a:solidFill>
                </a:uFill>
                <a:latin typeface="Arial"/>
                <a:ea typeface="Arial"/>
              </a:rPr>
              <a:t>Because it has an ARMv8 processor, it can run the full range of ARM GNU/Linux distributions, including Snappy Ubuntu Core, as well as Microsoft Windows 10.</a:t>
            </a:r>
            <a:endParaRPr b="0" lang="en-US" sz="1800" spc="-1" strike="noStrike">
              <a:solidFill>
                <a:srgbClr val="000000"/>
              </a:solidFill>
              <a:uFill>
                <a:solidFill>
                  <a:srgbClr val="ffffff"/>
                </a:solidFill>
              </a:uFill>
              <a:latin typeface="Arial"/>
            </a:endParaRPr>
          </a:p>
          <a:p>
            <a:pPr marL="457200" indent="-303480">
              <a:lnSpc>
                <a:spcPct val="100000"/>
              </a:lnSpc>
            </a:pPr>
            <a:endParaRPr b="0" lang="en-US" sz="1800" spc="-1" strike="noStrike">
              <a:solidFill>
                <a:srgbClr val="000000"/>
              </a:solidFill>
              <a:uFill>
                <a:solidFill>
                  <a:srgbClr val="ffffff"/>
                </a:solidFill>
              </a:uFill>
              <a:latin typeface="Arial"/>
            </a:endParaRPr>
          </a:p>
        </p:txBody>
      </p:sp>
      <p:pic>
        <p:nvPicPr>
          <p:cNvPr id="88" name="Shape 76" descr=""/>
          <p:cNvPicPr/>
          <p:nvPr/>
        </p:nvPicPr>
        <p:blipFill>
          <a:blip r:embed="rId1"/>
          <a:stretch/>
        </p:blipFill>
        <p:spPr>
          <a:xfrm>
            <a:off x="339840" y="2098080"/>
            <a:ext cx="3438720" cy="19458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echo</a:t>
            </a:r>
            <a:endParaRPr b="0" lang="en-US" sz="1800" spc="-1" strike="noStrike">
              <a:solidFill>
                <a:srgbClr val="000000"/>
              </a:solidFill>
              <a:uFill>
                <a:solidFill>
                  <a:srgbClr val="ffffff"/>
                </a:solidFill>
              </a:uFill>
              <a:latin typeface="Arial"/>
            </a:endParaRPr>
          </a:p>
        </p:txBody>
      </p:sp>
      <p:pic>
        <p:nvPicPr>
          <p:cNvPr id="206" name="" descr=""/>
          <p:cNvPicPr/>
          <p:nvPr/>
        </p:nvPicPr>
        <p:blipFill>
          <a:blip r:embed="rId1"/>
          <a:stretch/>
        </p:blipFill>
        <p:spPr>
          <a:xfrm>
            <a:off x="1478880" y="1287720"/>
            <a:ext cx="6237720" cy="359928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echo</a:t>
            </a:r>
            <a:endParaRPr b="0" lang="en-US" sz="1800" spc="-1" strike="noStrike">
              <a:solidFill>
                <a:srgbClr val="000000"/>
              </a:solidFill>
              <a:uFill>
                <a:solidFill>
                  <a:srgbClr val="ffffff"/>
                </a:solidFill>
              </a:uFill>
              <a:latin typeface="Arial"/>
            </a:endParaRPr>
          </a:p>
        </p:txBody>
      </p:sp>
      <p:pic>
        <p:nvPicPr>
          <p:cNvPr id="208" name="" descr=""/>
          <p:cNvPicPr/>
          <p:nvPr/>
        </p:nvPicPr>
        <p:blipFill>
          <a:blip r:embed="rId1"/>
          <a:stretch/>
        </p:blipFill>
        <p:spPr>
          <a:xfrm>
            <a:off x="1478880" y="1287720"/>
            <a:ext cx="6237720" cy="359928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Command separator [semicolon]</a:t>
            </a:r>
            <a:endParaRPr b="0" lang="en-US" sz="1800" spc="-1" strike="noStrike">
              <a:solidFill>
                <a:srgbClr val="000000"/>
              </a:solidFill>
              <a:uFill>
                <a:solidFill>
                  <a:srgbClr val="ffffff"/>
                </a:solidFill>
              </a:uFill>
              <a:latin typeface="Arial"/>
            </a:endParaRPr>
          </a:p>
        </p:txBody>
      </p:sp>
      <p:pic>
        <p:nvPicPr>
          <p:cNvPr id="210" name="" descr=""/>
          <p:cNvPicPr/>
          <p:nvPr/>
        </p:nvPicPr>
        <p:blipFill>
          <a:blip r:embed="rId1"/>
          <a:stretch/>
        </p:blipFill>
        <p:spPr>
          <a:xfrm>
            <a:off x="1478880" y="1273680"/>
            <a:ext cx="6237360" cy="359892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Command separator [semicolon]</a:t>
            </a:r>
            <a:endParaRPr b="0" lang="en-US" sz="1800" spc="-1" strike="noStrike">
              <a:solidFill>
                <a:srgbClr val="000000"/>
              </a:solidFill>
              <a:uFill>
                <a:solidFill>
                  <a:srgbClr val="ffffff"/>
                </a:solidFill>
              </a:uFill>
              <a:latin typeface="Arial"/>
            </a:endParaRPr>
          </a:p>
        </p:txBody>
      </p:sp>
      <p:pic>
        <p:nvPicPr>
          <p:cNvPr id="212" name="" descr=""/>
          <p:cNvPicPr/>
          <p:nvPr/>
        </p:nvPicPr>
        <p:blipFill>
          <a:blip r:embed="rId1"/>
          <a:stretch/>
        </p:blipFill>
        <p:spPr>
          <a:xfrm>
            <a:off x="1478880" y="1273680"/>
            <a:ext cx="6237360" cy="359892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I/O Redirection</a:t>
            </a:r>
            <a:endParaRPr b="0" lang="en-US" sz="1800" spc="-1" strike="noStrike">
              <a:solidFill>
                <a:srgbClr val="000000"/>
              </a:solidFill>
              <a:uFill>
                <a:solidFill>
                  <a:srgbClr val="ffffff"/>
                </a:solidFill>
              </a:uFill>
              <a:latin typeface="Arial"/>
            </a:endParaRPr>
          </a:p>
        </p:txBody>
      </p:sp>
      <p:pic>
        <p:nvPicPr>
          <p:cNvPr id="214" name="" descr=""/>
          <p:cNvPicPr/>
          <p:nvPr/>
        </p:nvPicPr>
        <p:blipFill>
          <a:blip r:embed="rId1"/>
          <a:stretch/>
        </p:blipFill>
        <p:spPr>
          <a:xfrm>
            <a:off x="1478880" y="1273680"/>
            <a:ext cx="6237360" cy="3598920"/>
          </a:xfrm>
          <a:prstGeom prst="rect">
            <a:avLst/>
          </a:prstGeom>
          <a:ln>
            <a:noFill/>
          </a:ln>
        </p:spPr>
      </p:pic>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I/O Redirection</a:t>
            </a:r>
            <a:endParaRPr b="0" lang="en-US" sz="1800" spc="-1" strike="noStrike">
              <a:solidFill>
                <a:srgbClr val="000000"/>
              </a:solidFill>
              <a:uFill>
                <a:solidFill>
                  <a:srgbClr val="ffffff"/>
                </a:solidFill>
              </a:uFill>
              <a:latin typeface="Arial"/>
            </a:endParaRPr>
          </a:p>
        </p:txBody>
      </p:sp>
      <p:pic>
        <p:nvPicPr>
          <p:cNvPr id="216" name="" descr=""/>
          <p:cNvPicPr/>
          <p:nvPr/>
        </p:nvPicPr>
        <p:blipFill>
          <a:blip r:embed="rId1"/>
          <a:stretch/>
        </p:blipFill>
        <p:spPr>
          <a:xfrm>
            <a:off x="1478880" y="1273680"/>
            <a:ext cx="6237360" cy="359892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cat</a:t>
            </a:r>
            <a:endParaRPr b="0" lang="en-US" sz="1800" spc="-1" strike="noStrike">
              <a:solidFill>
                <a:srgbClr val="000000"/>
              </a:solidFill>
              <a:uFill>
                <a:solidFill>
                  <a:srgbClr val="ffffff"/>
                </a:solidFill>
              </a:uFill>
              <a:latin typeface="Arial"/>
            </a:endParaRPr>
          </a:p>
        </p:txBody>
      </p:sp>
      <p:pic>
        <p:nvPicPr>
          <p:cNvPr id="218" name="" descr=""/>
          <p:cNvPicPr/>
          <p:nvPr/>
        </p:nvPicPr>
        <p:blipFill>
          <a:blip r:embed="rId1"/>
          <a:stretch/>
        </p:blipFill>
        <p:spPr>
          <a:xfrm>
            <a:off x="1478880" y="1273680"/>
            <a:ext cx="6237360" cy="3598920"/>
          </a:xfrm>
          <a:prstGeom prst="rect">
            <a:avLst/>
          </a:prstGeom>
          <a:ln>
            <a:noFill/>
          </a:ln>
        </p:spPr>
      </p:pic>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cat</a:t>
            </a:r>
            <a:endParaRPr b="0" lang="en-US" sz="1800" spc="-1" strike="noStrike">
              <a:solidFill>
                <a:srgbClr val="000000"/>
              </a:solidFill>
              <a:uFill>
                <a:solidFill>
                  <a:srgbClr val="ffffff"/>
                </a:solidFill>
              </a:uFill>
              <a:latin typeface="Arial"/>
            </a:endParaRPr>
          </a:p>
        </p:txBody>
      </p:sp>
      <p:pic>
        <p:nvPicPr>
          <p:cNvPr id="220" name="" descr=""/>
          <p:cNvPicPr/>
          <p:nvPr/>
        </p:nvPicPr>
        <p:blipFill>
          <a:blip r:embed="rId1"/>
          <a:stretch/>
        </p:blipFill>
        <p:spPr>
          <a:xfrm>
            <a:off x="1478880" y="1273680"/>
            <a:ext cx="6237360" cy="359892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cat</a:t>
            </a:r>
            <a:endParaRPr b="0" lang="en-US" sz="1800" spc="-1" strike="noStrike">
              <a:solidFill>
                <a:srgbClr val="000000"/>
              </a:solidFill>
              <a:uFill>
                <a:solidFill>
                  <a:srgbClr val="ffffff"/>
                </a:solidFill>
              </a:uFill>
              <a:latin typeface="Arial"/>
            </a:endParaRPr>
          </a:p>
        </p:txBody>
      </p:sp>
      <p:pic>
        <p:nvPicPr>
          <p:cNvPr id="222" name="" descr=""/>
          <p:cNvPicPr/>
          <p:nvPr/>
        </p:nvPicPr>
        <p:blipFill>
          <a:blip r:embed="rId1"/>
          <a:stretch/>
        </p:blipFill>
        <p:spPr>
          <a:xfrm>
            <a:off x="1478880" y="1273680"/>
            <a:ext cx="6237360" cy="3598920"/>
          </a:xfrm>
          <a:prstGeom prst="rect">
            <a:avLst/>
          </a:prstGeom>
          <a:ln>
            <a:noFill/>
          </a:ln>
        </p:spPr>
      </p:pic>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cat</a:t>
            </a:r>
            <a:endParaRPr b="0" lang="en-US" sz="1800" spc="-1" strike="noStrike">
              <a:solidFill>
                <a:srgbClr val="000000"/>
              </a:solidFill>
              <a:uFill>
                <a:solidFill>
                  <a:srgbClr val="ffffff"/>
                </a:solidFill>
              </a:uFill>
              <a:latin typeface="Arial"/>
            </a:endParaRPr>
          </a:p>
        </p:txBody>
      </p:sp>
      <p:pic>
        <p:nvPicPr>
          <p:cNvPr id="224" name="" descr=""/>
          <p:cNvPicPr/>
          <p:nvPr/>
        </p:nvPicPr>
        <p:blipFill>
          <a:blip r:embed="rId1"/>
          <a:stretch/>
        </p:blipFill>
        <p:spPr>
          <a:xfrm>
            <a:off x="1478880" y="1273680"/>
            <a:ext cx="6237360" cy="3598920"/>
          </a:xfrm>
          <a:prstGeom prst="rect">
            <a:avLst/>
          </a:prstGeom>
          <a:ln>
            <a:noFill/>
          </a:ln>
        </p:spPr>
      </p:pic>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Raspberry Pi 3</a:t>
            </a:r>
            <a:endParaRPr b="0" lang="en-US" sz="1800" spc="-1" strike="noStrike">
              <a:solidFill>
                <a:srgbClr val="000000"/>
              </a:solidFill>
              <a:uFill>
                <a:solidFill>
                  <a:srgbClr val="ffffff"/>
                </a:solidFill>
              </a:uFill>
              <a:latin typeface="Arial"/>
            </a:endParaRPr>
          </a:p>
        </p:txBody>
      </p:sp>
      <p:pic>
        <p:nvPicPr>
          <p:cNvPr id="90" name="Shape 82" descr=""/>
          <p:cNvPicPr/>
          <p:nvPr/>
        </p:nvPicPr>
        <p:blipFill>
          <a:blip r:embed="rId1"/>
          <a:stretch/>
        </p:blipFill>
        <p:spPr>
          <a:xfrm>
            <a:off x="990720" y="1215720"/>
            <a:ext cx="6899400" cy="37738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tail</a:t>
            </a:r>
            <a:endParaRPr b="0" lang="en-US" sz="1800" spc="-1" strike="noStrike">
              <a:solidFill>
                <a:srgbClr val="000000"/>
              </a:solidFill>
              <a:uFill>
                <a:solidFill>
                  <a:srgbClr val="ffffff"/>
                </a:solidFill>
              </a:uFill>
              <a:latin typeface="Arial"/>
            </a:endParaRPr>
          </a:p>
        </p:txBody>
      </p:sp>
      <p:pic>
        <p:nvPicPr>
          <p:cNvPr id="226" name="" descr=""/>
          <p:cNvPicPr/>
          <p:nvPr/>
        </p:nvPicPr>
        <p:blipFill>
          <a:blip r:embed="rId1"/>
          <a:stretch/>
        </p:blipFill>
        <p:spPr>
          <a:xfrm>
            <a:off x="1478880" y="1273680"/>
            <a:ext cx="6237360" cy="3598920"/>
          </a:xfrm>
          <a:prstGeom prst="rect">
            <a:avLst/>
          </a:prstGeom>
          <a:ln>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tail</a:t>
            </a:r>
            <a:endParaRPr b="0" lang="en-US" sz="1800" spc="-1" strike="noStrike">
              <a:solidFill>
                <a:srgbClr val="000000"/>
              </a:solidFill>
              <a:uFill>
                <a:solidFill>
                  <a:srgbClr val="ffffff"/>
                </a:solidFill>
              </a:uFill>
              <a:latin typeface="Arial"/>
            </a:endParaRPr>
          </a:p>
        </p:txBody>
      </p:sp>
      <p:pic>
        <p:nvPicPr>
          <p:cNvPr id="228" name="" descr=""/>
          <p:cNvPicPr/>
          <p:nvPr/>
        </p:nvPicPr>
        <p:blipFill>
          <a:blip r:embed="rId1"/>
          <a:stretch/>
        </p:blipFill>
        <p:spPr>
          <a:xfrm>
            <a:off x="1478880" y="1273680"/>
            <a:ext cx="6237360" cy="359892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tail</a:t>
            </a:r>
            <a:endParaRPr b="0" lang="en-US" sz="1800" spc="-1" strike="noStrike">
              <a:solidFill>
                <a:srgbClr val="000000"/>
              </a:solidFill>
              <a:uFill>
                <a:solidFill>
                  <a:srgbClr val="ffffff"/>
                </a:solidFill>
              </a:uFill>
              <a:latin typeface="Arial"/>
            </a:endParaRPr>
          </a:p>
        </p:txBody>
      </p:sp>
      <p:pic>
        <p:nvPicPr>
          <p:cNvPr id="230" name="" descr=""/>
          <p:cNvPicPr/>
          <p:nvPr/>
        </p:nvPicPr>
        <p:blipFill>
          <a:blip r:embed="rId1"/>
          <a:stretch/>
        </p:blipFill>
        <p:spPr>
          <a:xfrm>
            <a:off x="1478880" y="1273680"/>
            <a:ext cx="6237360" cy="3598920"/>
          </a:xfrm>
          <a:prstGeom prst="rect">
            <a:avLst/>
          </a:prstGeom>
          <a:ln>
            <a:noFill/>
          </a:ln>
        </p:spPr>
      </p:pic>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head</a:t>
            </a:r>
            <a:endParaRPr b="0" lang="en-US" sz="1800" spc="-1" strike="noStrike">
              <a:solidFill>
                <a:srgbClr val="000000"/>
              </a:solidFill>
              <a:uFill>
                <a:solidFill>
                  <a:srgbClr val="ffffff"/>
                </a:solidFill>
              </a:uFill>
              <a:latin typeface="Arial"/>
            </a:endParaRPr>
          </a:p>
        </p:txBody>
      </p:sp>
      <p:pic>
        <p:nvPicPr>
          <p:cNvPr id="232" name="" descr=""/>
          <p:cNvPicPr/>
          <p:nvPr/>
        </p:nvPicPr>
        <p:blipFill>
          <a:blip r:embed="rId1"/>
          <a:stretch/>
        </p:blipFill>
        <p:spPr>
          <a:xfrm>
            <a:off x="1478880" y="1273680"/>
            <a:ext cx="6237360" cy="3598920"/>
          </a:xfrm>
          <a:prstGeom prst="rect">
            <a:avLst/>
          </a:prstGeom>
          <a:ln>
            <a:noFill/>
          </a:ln>
        </p:spPr>
      </p:pic>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head</a:t>
            </a:r>
            <a:endParaRPr b="0" lang="en-US" sz="1800" spc="-1" strike="noStrike">
              <a:solidFill>
                <a:srgbClr val="000000"/>
              </a:solidFill>
              <a:uFill>
                <a:solidFill>
                  <a:srgbClr val="ffffff"/>
                </a:solidFill>
              </a:uFill>
              <a:latin typeface="Arial"/>
            </a:endParaRPr>
          </a:p>
        </p:txBody>
      </p:sp>
      <p:pic>
        <p:nvPicPr>
          <p:cNvPr id="234" name="" descr=""/>
          <p:cNvPicPr/>
          <p:nvPr/>
        </p:nvPicPr>
        <p:blipFill>
          <a:blip r:embed="rId1"/>
          <a:stretch/>
        </p:blipFill>
        <p:spPr>
          <a:xfrm>
            <a:off x="1478880" y="1273680"/>
            <a:ext cx="6237360" cy="3598920"/>
          </a:xfrm>
          <a:prstGeom prst="rect">
            <a:avLst/>
          </a:prstGeom>
          <a:ln>
            <a:noFill/>
          </a:ln>
        </p:spPr>
      </p:pic>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36" name="" descr=""/>
          <p:cNvPicPr/>
          <p:nvPr/>
        </p:nvPicPr>
        <p:blipFill>
          <a:blip r:embed="rId1"/>
          <a:stretch/>
        </p:blipFill>
        <p:spPr>
          <a:xfrm>
            <a:off x="1478880" y="1273680"/>
            <a:ext cx="6237360" cy="3598920"/>
          </a:xfrm>
          <a:prstGeom prst="rect">
            <a:avLst/>
          </a:prstGeom>
          <a:ln>
            <a:noFill/>
          </a:ln>
        </p:spPr>
      </p:pic>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38" name="" descr=""/>
          <p:cNvPicPr/>
          <p:nvPr/>
        </p:nvPicPr>
        <p:blipFill>
          <a:blip r:embed="rId1"/>
          <a:stretch/>
        </p:blipFill>
        <p:spPr>
          <a:xfrm>
            <a:off x="1478880" y="1273680"/>
            <a:ext cx="6237360" cy="3598920"/>
          </a:xfrm>
          <a:prstGeom prst="rect">
            <a:avLst/>
          </a:prstGeom>
          <a:ln>
            <a:noFill/>
          </a:ln>
        </p:spPr>
      </p:pic>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40" name="" descr=""/>
          <p:cNvPicPr/>
          <p:nvPr/>
        </p:nvPicPr>
        <p:blipFill>
          <a:blip r:embed="rId1"/>
          <a:stretch/>
        </p:blipFill>
        <p:spPr>
          <a:xfrm>
            <a:off x="1478880" y="1273680"/>
            <a:ext cx="6237360" cy="3598920"/>
          </a:xfrm>
          <a:prstGeom prst="rect">
            <a:avLst/>
          </a:prstGeom>
          <a:ln>
            <a:noFill/>
          </a:ln>
        </p:spPr>
      </p:pic>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42" name="" descr=""/>
          <p:cNvPicPr/>
          <p:nvPr/>
        </p:nvPicPr>
        <p:blipFill>
          <a:blip r:embed="rId1"/>
          <a:stretch/>
        </p:blipFill>
        <p:spPr>
          <a:xfrm>
            <a:off x="1478880" y="1273680"/>
            <a:ext cx="6237360" cy="3598920"/>
          </a:xfrm>
          <a:prstGeom prst="rect">
            <a:avLst/>
          </a:prstGeom>
          <a:ln>
            <a:noFill/>
          </a:ln>
        </p:spPr>
      </p:pic>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44" name="" descr=""/>
          <p:cNvPicPr/>
          <p:nvPr/>
        </p:nvPicPr>
        <p:blipFill>
          <a:blip r:embed="rId1"/>
          <a:stretch/>
        </p:blipFill>
        <p:spPr>
          <a:xfrm>
            <a:off x="1478880" y="1273680"/>
            <a:ext cx="6237360" cy="3598920"/>
          </a:xfrm>
          <a:prstGeom prst="rect">
            <a:avLst/>
          </a:prstGeom>
          <a:ln>
            <a:noFill/>
          </a:ln>
        </p:spPr>
      </p:pic>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Linux</a:t>
            </a:r>
            <a:endParaRPr b="0" lang="en-US" sz="1800" spc="-1" strike="noStrike">
              <a:solidFill>
                <a:srgbClr val="000000"/>
              </a:solidFill>
              <a:uFill>
                <a:solidFill>
                  <a:srgbClr val="ffffff"/>
                </a:solidFill>
              </a:uFill>
              <a:latin typeface="Arial"/>
            </a:endParaRPr>
          </a:p>
        </p:txBody>
      </p:sp>
      <p:sp>
        <p:nvSpPr>
          <p:cNvPr id="92" name="CustomShape 2"/>
          <p:cNvSpPr/>
          <p:nvPr/>
        </p:nvSpPr>
        <p:spPr>
          <a:xfrm>
            <a:off x="2057400" y="1200240"/>
            <a:ext cx="6627960" cy="3724200"/>
          </a:xfrm>
          <a:prstGeom prst="rect">
            <a:avLst/>
          </a:prstGeom>
          <a:noFill/>
          <a:ln>
            <a:noFill/>
          </a:ln>
        </p:spPr>
        <p:style>
          <a:lnRef idx="0"/>
          <a:fillRef idx="0"/>
          <a:effectRef idx="0"/>
          <a:fontRef idx="minor"/>
        </p:style>
        <p:txBody>
          <a:bodyPr lIns="90000" rIns="90000" tIns="91440" bIns="91440"/>
          <a:p>
            <a:pPr>
              <a:lnSpc>
                <a:spcPct val="100000"/>
              </a:lnSpc>
            </a:pPr>
            <a:r>
              <a:rPr b="0" lang="en-US" sz="2400" spc="-1" strike="noStrike">
                <a:solidFill>
                  <a:srgbClr val="000000"/>
                </a:solidFill>
                <a:uFill>
                  <a:solidFill>
                    <a:srgbClr val="ffffff"/>
                  </a:solidFill>
                </a:uFill>
                <a:latin typeface="Arial"/>
                <a:ea typeface="Arial"/>
              </a:rPr>
              <a:t>Why linux? </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GNU/Linux is a Free Operating system</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GNU Project started in 1984 to create "free" Operating System</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Linux Kernel (base of the system) created by Linus Torvalds in 1991</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2400" spc="-1" strike="noStrike">
                <a:solidFill>
                  <a:srgbClr val="000000"/>
                </a:solidFill>
                <a:uFill>
                  <a:solidFill>
                    <a:srgbClr val="ffffff"/>
                  </a:solidFill>
                </a:uFill>
                <a:latin typeface="Arial"/>
                <a:ea typeface="Arial"/>
              </a:rPr>
              <a:t>What can you do?</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Freedom to use</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Freedom to examine</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Freedom to redistribute</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Freedom to modify</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2400" spc="-1" strike="noStrike">
                <a:solidFill>
                  <a:srgbClr val="000000"/>
                </a:solidFill>
                <a:uFill>
                  <a:solidFill>
                    <a:srgbClr val="ffffff"/>
                  </a:solidFill>
                </a:uFill>
                <a:latin typeface="Arial"/>
                <a:ea typeface="Arial"/>
              </a:rPr>
              <a:t>What can't you do?</a:t>
            </a:r>
            <a:endParaRPr b="0" lang="en-US" sz="1800" spc="-1" strike="noStrike">
              <a:solidFill>
                <a:srgbClr val="000000"/>
              </a:solidFill>
              <a:uFill>
                <a:solidFill>
                  <a:srgbClr val="ffffff"/>
                </a:solidFill>
              </a:uFill>
              <a:latin typeface="Arial"/>
            </a:endParaRPr>
          </a:p>
          <a:p>
            <a:pPr marL="457200" indent="-303480">
              <a:lnSpc>
                <a:spcPct val="100000"/>
              </a:lnSpc>
            </a:pPr>
            <a:r>
              <a:rPr b="0" lang="en-US" sz="1200" spc="-1" strike="noStrike">
                <a:solidFill>
                  <a:srgbClr val="000000"/>
                </a:solidFill>
                <a:uFill>
                  <a:solidFill>
                    <a:srgbClr val="ffffff"/>
                  </a:solidFill>
                </a:uFill>
                <a:latin typeface="Arial"/>
                <a:ea typeface="Arial"/>
              </a:rPr>
              <a:t>Deny these freedoms to anyone else</a:t>
            </a:r>
            <a:endParaRPr b="0" lang="en-US" sz="1800" spc="-1" strike="noStrike">
              <a:solidFill>
                <a:srgbClr val="000000"/>
              </a:solidFill>
              <a:uFill>
                <a:solidFill>
                  <a:srgbClr val="ffffff"/>
                </a:solidFill>
              </a:uFill>
              <a:latin typeface="Arial"/>
            </a:endParaRPr>
          </a:p>
          <a:p>
            <a:pPr marL="457200" indent="-303480">
              <a:lnSpc>
                <a:spcPct val="100000"/>
              </a:lnSpc>
            </a:pPr>
            <a:endParaRPr b="0" lang="en-US" sz="1800" spc="-1" strike="noStrike">
              <a:solidFill>
                <a:srgbClr val="000000"/>
              </a:solidFill>
              <a:uFill>
                <a:solidFill>
                  <a:srgbClr val="ffffff"/>
                </a:solidFill>
              </a:uFill>
              <a:latin typeface="Arial"/>
            </a:endParaRPr>
          </a:p>
          <a:p>
            <a:pPr marL="457200" indent="-303480">
              <a:lnSpc>
                <a:spcPct val="100000"/>
              </a:lnSpc>
            </a:pPr>
            <a:endParaRPr b="0" lang="en-US" sz="1800" spc="-1" strike="noStrike">
              <a:solidFill>
                <a:srgbClr val="000000"/>
              </a:solidFill>
              <a:uFill>
                <a:solidFill>
                  <a:srgbClr val="ffffff"/>
                </a:solidFill>
              </a:uFill>
              <a:latin typeface="Arial"/>
            </a:endParaRPr>
          </a:p>
        </p:txBody>
      </p:sp>
      <p:pic>
        <p:nvPicPr>
          <p:cNvPr id="93" name="Shape 96" descr=""/>
          <p:cNvPicPr/>
          <p:nvPr/>
        </p:nvPicPr>
        <p:blipFill>
          <a:blip r:embed="rId1"/>
          <a:stretch/>
        </p:blipFill>
        <p:spPr>
          <a:xfrm>
            <a:off x="304560" y="1928160"/>
            <a:ext cx="1513080" cy="17892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nano</a:t>
            </a:r>
            <a:endParaRPr b="0" lang="en-US" sz="1800" spc="-1" strike="noStrike">
              <a:solidFill>
                <a:srgbClr val="000000"/>
              </a:solidFill>
              <a:uFill>
                <a:solidFill>
                  <a:srgbClr val="ffffff"/>
                </a:solidFill>
              </a:uFill>
              <a:latin typeface="Arial"/>
            </a:endParaRPr>
          </a:p>
        </p:txBody>
      </p:sp>
      <p:pic>
        <p:nvPicPr>
          <p:cNvPr id="246" name="" descr=""/>
          <p:cNvPicPr/>
          <p:nvPr/>
        </p:nvPicPr>
        <p:blipFill>
          <a:blip r:embed="rId1"/>
          <a:stretch/>
        </p:blipFill>
        <p:spPr>
          <a:xfrm>
            <a:off x="1478880" y="1273680"/>
            <a:ext cx="6237360" cy="3598920"/>
          </a:xfrm>
          <a:prstGeom prst="rect">
            <a:avLst/>
          </a:prstGeom>
          <a:ln>
            <a:noFill/>
          </a:ln>
        </p:spPr>
      </p:pic>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48" name="" descr=""/>
          <p:cNvPicPr/>
          <p:nvPr/>
        </p:nvPicPr>
        <p:blipFill>
          <a:blip r:embed="rId1"/>
          <a:stretch/>
        </p:blipFill>
        <p:spPr>
          <a:xfrm>
            <a:off x="1478880" y="1273680"/>
            <a:ext cx="6237360" cy="3598920"/>
          </a:xfrm>
          <a:prstGeom prst="rect">
            <a:avLst/>
          </a:prstGeom>
          <a:ln>
            <a:noFill/>
          </a:ln>
        </p:spPr>
      </p:pic>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50" name="" descr=""/>
          <p:cNvPicPr/>
          <p:nvPr/>
        </p:nvPicPr>
        <p:blipFill>
          <a:blip r:embed="rId1"/>
          <a:stretch/>
        </p:blipFill>
        <p:spPr>
          <a:xfrm>
            <a:off x="1478880" y="1273680"/>
            <a:ext cx="6237360" cy="3598920"/>
          </a:xfrm>
          <a:prstGeom prst="rect">
            <a:avLst/>
          </a:prstGeom>
          <a:ln>
            <a:noFill/>
          </a:ln>
        </p:spPr>
      </p:pic>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52" name="" descr=""/>
          <p:cNvPicPr/>
          <p:nvPr/>
        </p:nvPicPr>
        <p:blipFill>
          <a:blip r:embed="rId1"/>
          <a:stretch/>
        </p:blipFill>
        <p:spPr>
          <a:xfrm>
            <a:off x="1478880" y="1273680"/>
            <a:ext cx="6237360" cy="3598920"/>
          </a:xfrm>
          <a:prstGeom prst="rect">
            <a:avLst/>
          </a:prstGeom>
          <a:ln>
            <a:noFill/>
          </a:ln>
        </p:spPr>
      </p:pic>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54" name="" descr=""/>
          <p:cNvPicPr/>
          <p:nvPr/>
        </p:nvPicPr>
        <p:blipFill>
          <a:blip r:embed="rId1"/>
          <a:stretch/>
        </p:blipFill>
        <p:spPr>
          <a:xfrm>
            <a:off x="1478880" y="1273680"/>
            <a:ext cx="6237360" cy="3598920"/>
          </a:xfrm>
          <a:prstGeom prst="rect">
            <a:avLst/>
          </a:prstGeom>
          <a:ln>
            <a:noFill/>
          </a:ln>
        </p:spPr>
      </p:pic>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56" name="" descr=""/>
          <p:cNvPicPr/>
          <p:nvPr/>
        </p:nvPicPr>
        <p:blipFill>
          <a:blip r:embed="rId1"/>
          <a:stretch/>
        </p:blipFill>
        <p:spPr>
          <a:xfrm>
            <a:off x="1478880" y="1273680"/>
            <a:ext cx="6237360" cy="3598920"/>
          </a:xfrm>
          <a:prstGeom prst="rect">
            <a:avLst/>
          </a:prstGeom>
          <a:ln>
            <a:noFill/>
          </a:ln>
        </p:spPr>
      </p:pic>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58" name="" descr=""/>
          <p:cNvPicPr/>
          <p:nvPr/>
        </p:nvPicPr>
        <p:blipFill>
          <a:blip r:embed="rId1"/>
          <a:stretch/>
        </p:blipFill>
        <p:spPr>
          <a:xfrm>
            <a:off x="1478880" y="1273680"/>
            <a:ext cx="6237360" cy="3598920"/>
          </a:xfrm>
          <a:prstGeom prst="rect">
            <a:avLst/>
          </a:prstGeom>
          <a:ln>
            <a:noFill/>
          </a:ln>
        </p:spPr>
      </p:pic>
    </p:spTree>
  </p:cSld>
  <p:timing>
    <p:tnLst>
      <p:par>
        <p:cTn id="151" dur="indefinite" restart="never" nodeType="tmRoot">
          <p:childTnLst>
            <p:seq>
              <p:cTn id="152"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chmod</a:t>
            </a:r>
            <a:endParaRPr b="0" lang="en-US" sz="1800" spc="-1" strike="noStrike">
              <a:solidFill>
                <a:srgbClr val="000000"/>
              </a:solidFill>
              <a:uFill>
                <a:solidFill>
                  <a:srgbClr val="ffffff"/>
                </a:solidFill>
              </a:uFill>
              <a:latin typeface="Arial"/>
            </a:endParaRPr>
          </a:p>
        </p:txBody>
      </p:sp>
      <p:pic>
        <p:nvPicPr>
          <p:cNvPr id="260" name="" descr=""/>
          <p:cNvPicPr/>
          <p:nvPr/>
        </p:nvPicPr>
        <p:blipFill>
          <a:blip r:embed="rId1"/>
          <a:stretch/>
        </p:blipFill>
        <p:spPr>
          <a:xfrm>
            <a:off x="1478880" y="1273680"/>
            <a:ext cx="6237360" cy="3598920"/>
          </a:xfrm>
          <a:prstGeom prst="rect">
            <a:avLst/>
          </a:prstGeom>
          <a:ln>
            <a:noFill/>
          </a:ln>
        </p:spPr>
      </p:pic>
    </p:spTree>
  </p:cSld>
  <p:timing>
    <p:tnLst>
      <p:par>
        <p:cTn id="153" dur="indefinite" restart="never" nodeType="tmRoot">
          <p:childTnLst>
            <p:seq>
              <p:cTn id="154"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chmod</a:t>
            </a:r>
            <a:endParaRPr b="0" lang="en-US" sz="1800" spc="-1" strike="noStrike">
              <a:solidFill>
                <a:srgbClr val="000000"/>
              </a:solidFill>
              <a:uFill>
                <a:solidFill>
                  <a:srgbClr val="ffffff"/>
                </a:solidFill>
              </a:uFill>
              <a:latin typeface="Arial"/>
            </a:endParaRPr>
          </a:p>
        </p:txBody>
      </p:sp>
      <p:pic>
        <p:nvPicPr>
          <p:cNvPr id="262" name="" descr=""/>
          <p:cNvPicPr/>
          <p:nvPr/>
        </p:nvPicPr>
        <p:blipFill>
          <a:blip r:embed="rId1"/>
          <a:stretch/>
        </p:blipFill>
        <p:spPr>
          <a:xfrm>
            <a:off x="1478880" y="1273680"/>
            <a:ext cx="6237360" cy="3598920"/>
          </a:xfrm>
          <a:prstGeom prst="rect">
            <a:avLst/>
          </a:prstGeom>
          <a:ln>
            <a:noFill/>
          </a:ln>
        </p:spPr>
      </p:pic>
    </p:spTree>
  </p:cSld>
  <p:timing>
    <p:tnLst>
      <p:par>
        <p:cTn id="155" dur="indefinite" restart="never" nodeType="tmRoot">
          <p:childTnLst>
            <p:seq>
              <p:cTn id="156"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64" name="" descr=""/>
          <p:cNvPicPr/>
          <p:nvPr/>
        </p:nvPicPr>
        <p:blipFill>
          <a:blip r:embed="rId1"/>
          <a:stretch/>
        </p:blipFill>
        <p:spPr>
          <a:xfrm>
            <a:off x="1478880" y="1273680"/>
            <a:ext cx="6237360" cy="3598920"/>
          </a:xfrm>
          <a:prstGeom prst="rect">
            <a:avLst/>
          </a:prstGeom>
          <a:ln>
            <a:noFill/>
          </a:ln>
        </p:spPr>
      </p:pic>
    </p:spTree>
  </p:cSld>
  <p:timing>
    <p:tnLst>
      <p:par>
        <p:cTn id="157" dur="indefinite" restart="never" nodeType="tmRoot">
          <p:childTnLst>
            <p:seq>
              <p:cTn id="15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Image your SD card</a:t>
            </a:r>
            <a:endParaRPr b="0" lang="en-US" sz="1800" spc="-1" strike="noStrike">
              <a:solidFill>
                <a:srgbClr val="000000"/>
              </a:solidFill>
              <a:uFill>
                <a:solidFill>
                  <a:srgbClr val="ffffff"/>
                </a:solidFill>
              </a:uFill>
              <a:latin typeface="Arial"/>
            </a:endParaRPr>
          </a:p>
        </p:txBody>
      </p:sp>
      <p:sp>
        <p:nvSpPr>
          <p:cNvPr id="95"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a:lnSpc>
                <a:spcPct val="100000"/>
              </a:lnSpc>
            </a:pPr>
            <a:r>
              <a:rPr b="1" lang="en-US" sz="1800" spc="-1" strike="noStrike" u="sng">
                <a:solidFill>
                  <a:srgbClr val="000000"/>
                </a:solidFill>
                <a:uFill>
                  <a:solidFill>
                    <a:srgbClr val="ffffff"/>
                  </a:solidFill>
                </a:uFill>
                <a:latin typeface="Arial"/>
                <a:ea typeface="Arial"/>
              </a:rPr>
              <a:t>Linux/Mac:</a:t>
            </a:r>
            <a:endParaRPr b="0" lang="en-US" sz="1800" spc="-1" strike="noStrike">
              <a:solidFill>
                <a:srgbClr val="000000"/>
              </a:solidFill>
              <a:uFill>
                <a:solidFill>
                  <a:srgbClr val="ffffff"/>
                </a:solidFill>
              </a:uFill>
              <a:latin typeface="Arial"/>
            </a:endParaRPr>
          </a:p>
          <a:p>
            <a:pPr>
              <a:lnSpc>
                <a:spcPct val="136000"/>
              </a:lnSpc>
            </a:pPr>
            <a:r>
              <a:rPr b="0" lang="en-US" sz="1400" spc="-1" strike="noStrike">
                <a:solidFill>
                  <a:srgbClr val="222222"/>
                </a:solidFill>
                <a:uFill>
                  <a:solidFill>
                    <a:srgbClr val="ffffff"/>
                  </a:solidFill>
                </a:uFill>
                <a:latin typeface="Verdana"/>
                <a:ea typeface="Verdana"/>
              </a:rPr>
              <a:t>sudo dd if=path_of_your_image.img of=/dev/diskn bs=1M</a:t>
            </a:r>
            <a:endParaRPr b="0" lang="en-US" sz="1800" spc="-1" strike="noStrike">
              <a:solidFill>
                <a:srgbClr val="000000"/>
              </a:solidFill>
              <a:uFill>
                <a:solidFill>
                  <a:srgbClr val="ffffff"/>
                </a:solidFill>
              </a:uFill>
              <a:latin typeface="Arial"/>
            </a:endParaRPr>
          </a:p>
          <a:p>
            <a:pPr>
              <a:lnSpc>
                <a:spcPct val="100000"/>
              </a:lnSpc>
            </a:pPr>
            <a:r>
              <a:rPr b="1" lang="en-US" sz="1800" spc="-1" strike="noStrike" u="sng">
                <a:solidFill>
                  <a:srgbClr val="000000"/>
                </a:solidFill>
                <a:uFill>
                  <a:solidFill>
                    <a:srgbClr val="ffffff"/>
                  </a:solidFill>
                </a:uFill>
                <a:latin typeface="Arial"/>
                <a:ea typeface="Arial"/>
              </a:rPr>
              <a:t>Windows:</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Arial"/>
                <a:ea typeface="Arial"/>
              </a:rPr>
              <a:t>download Win32 Disk Imager (http://sourceforge.net/projects/win32diskimager/)</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96" name="Shape 103" descr=""/>
          <p:cNvPicPr/>
          <p:nvPr/>
        </p:nvPicPr>
        <p:blipFill>
          <a:blip r:embed="rId1"/>
          <a:stretch/>
        </p:blipFill>
        <p:spPr>
          <a:xfrm>
            <a:off x="2125440" y="2828880"/>
            <a:ext cx="3693600" cy="19429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66" name="" descr=""/>
          <p:cNvPicPr/>
          <p:nvPr/>
        </p:nvPicPr>
        <p:blipFill>
          <a:blip r:embed="rId1"/>
          <a:stretch/>
        </p:blipFill>
        <p:spPr>
          <a:xfrm>
            <a:off x="1478880" y="1273680"/>
            <a:ext cx="6237360" cy="3598920"/>
          </a:xfrm>
          <a:prstGeom prst="rect">
            <a:avLst/>
          </a:prstGeom>
          <a:ln>
            <a:noFill/>
          </a:ln>
        </p:spPr>
      </p:pic>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while loop (while true)</a:t>
            </a:r>
            <a:endParaRPr b="0" lang="en-US" sz="1800" spc="-1" strike="noStrike">
              <a:solidFill>
                <a:srgbClr val="000000"/>
              </a:solidFill>
              <a:uFill>
                <a:solidFill>
                  <a:srgbClr val="ffffff"/>
                </a:solidFill>
              </a:uFill>
              <a:latin typeface="Arial"/>
            </a:endParaRPr>
          </a:p>
        </p:txBody>
      </p:sp>
      <p:pic>
        <p:nvPicPr>
          <p:cNvPr id="268" name="" descr=""/>
          <p:cNvPicPr/>
          <p:nvPr/>
        </p:nvPicPr>
        <p:blipFill>
          <a:blip r:embed="rId1"/>
          <a:stretch/>
        </p:blipFill>
        <p:spPr>
          <a:xfrm>
            <a:off x="1478880" y="1273680"/>
            <a:ext cx="6237360" cy="3598920"/>
          </a:xfrm>
          <a:prstGeom prst="rect">
            <a:avLst/>
          </a:prstGeom>
          <a:ln>
            <a:noFill/>
          </a:ln>
        </p:spPr>
      </p:pic>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$variables</a:t>
            </a:r>
            <a:endParaRPr b="0" lang="en-US" sz="1800" spc="-1" strike="noStrike">
              <a:solidFill>
                <a:srgbClr val="000000"/>
              </a:solidFill>
              <a:uFill>
                <a:solidFill>
                  <a:srgbClr val="ffffff"/>
                </a:solidFill>
              </a:uFill>
              <a:latin typeface="Arial"/>
            </a:endParaRPr>
          </a:p>
        </p:txBody>
      </p:sp>
      <p:pic>
        <p:nvPicPr>
          <p:cNvPr id="270" name="" descr=""/>
          <p:cNvPicPr/>
          <p:nvPr/>
        </p:nvPicPr>
        <p:blipFill>
          <a:blip r:embed="rId1"/>
          <a:stretch/>
        </p:blipFill>
        <p:spPr>
          <a:xfrm>
            <a:off x="1478880" y="1273680"/>
            <a:ext cx="6237360" cy="3598920"/>
          </a:xfrm>
          <a:prstGeom prst="rect">
            <a:avLst/>
          </a:prstGeom>
          <a:ln>
            <a:noFill/>
          </a:ln>
        </p:spPr>
      </p:pic>
    </p:spTree>
  </p:cSld>
  <p:timing>
    <p:tnLst>
      <p:par>
        <p:cTn id="163" dur="indefinite" restart="never" nodeType="tmRoot">
          <p:childTnLst>
            <p:seq>
              <p:cTn id="164"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$variables</a:t>
            </a:r>
            <a:endParaRPr b="0" lang="en-US" sz="1800" spc="-1" strike="noStrike">
              <a:solidFill>
                <a:srgbClr val="000000"/>
              </a:solidFill>
              <a:uFill>
                <a:solidFill>
                  <a:srgbClr val="ffffff"/>
                </a:solidFill>
              </a:uFill>
              <a:latin typeface="Arial"/>
            </a:endParaRPr>
          </a:p>
        </p:txBody>
      </p:sp>
      <p:pic>
        <p:nvPicPr>
          <p:cNvPr id="272" name="" descr=""/>
          <p:cNvPicPr/>
          <p:nvPr/>
        </p:nvPicPr>
        <p:blipFill>
          <a:blip r:embed="rId1"/>
          <a:stretch/>
        </p:blipFill>
        <p:spPr>
          <a:xfrm>
            <a:off x="1478880" y="1273680"/>
            <a:ext cx="6237360" cy="3598920"/>
          </a:xfrm>
          <a:prstGeom prst="rect">
            <a:avLst/>
          </a:prstGeom>
          <a:ln>
            <a:noFill/>
          </a:ln>
        </p:spPr>
      </p:pic>
    </p:spTree>
  </p:cSld>
  <p:timing>
    <p:tnLst>
      <p:par>
        <p:cTn id="165" dur="indefinite" restart="never" nodeType="tmRoot">
          <p:childTnLst>
            <p:seq>
              <p:cTn id="166"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$variables</a:t>
            </a:r>
            <a:endParaRPr b="0" lang="en-US" sz="1800" spc="-1" strike="noStrike">
              <a:solidFill>
                <a:srgbClr val="000000"/>
              </a:solidFill>
              <a:uFill>
                <a:solidFill>
                  <a:srgbClr val="ffffff"/>
                </a:solidFill>
              </a:uFill>
              <a:latin typeface="Arial"/>
            </a:endParaRPr>
          </a:p>
        </p:txBody>
      </p:sp>
      <p:pic>
        <p:nvPicPr>
          <p:cNvPr id="274" name="" descr=""/>
          <p:cNvPicPr/>
          <p:nvPr/>
        </p:nvPicPr>
        <p:blipFill>
          <a:blip r:embed="rId1"/>
          <a:stretch/>
        </p:blipFill>
        <p:spPr>
          <a:xfrm>
            <a:off x="1478880" y="1273680"/>
            <a:ext cx="6237360" cy="3598920"/>
          </a:xfrm>
          <a:prstGeom prst="rect">
            <a:avLst/>
          </a:prstGeom>
          <a:ln>
            <a:noFill/>
          </a:ln>
        </p:spPr>
      </p:pic>
    </p:spTree>
  </p:cSld>
  <p:timing>
    <p:tnLst>
      <p:par>
        <p:cTn id="167" dur="indefinite" restart="never" nodeType="tmRoot">
          <p:childTnLst>
            <p:seq>
              <p:cTn id="168"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$variables</a:t>
            </a:r>
            <a:endParaRPr b="0" lang="en-US" sz="1800" spc="-1" strike="noStrike">
              <a:solidFill>
                <a:srgbClr val="000000"/>
              </a:solidFill>
              <a:uFill>
                <a:solidFill>
                  <a:srgbClr val="ffffff"/>
                </a:solidFill>
              </a:uFill>
              <a:latin typeface="Arial"/>
            </a:endParaRPr>
          </a:p>
        </p:txBody>
      </p:sp>
      <p:pic>
        <p:nvPicPr>
          <p:cNvPr id="276" name="" descr=""/>
          <p:cNvPicPr/>
          <p:nvPr/>
        </p:nvPicPr>
        <p:blipFill>
          <a:blip r:embed="rId1"/>
          <a:stretch/>
        </p:blipFill>
        <p:spPr>
          <a:xfrm>
            <a:off x="1478880" y="1273680"/>
            <a:ext cx="6237360" cy="3598920"/>
          </a:xfrm>
          <a:prstGeom prst="rect">
            <a:avLst/>
          </a:prstGeom>
          <a:ln>
            <a:noFill/>
          </a:ln>
        </p:spPr>
      </p:pic>
    </p:spTree>
  </p:cSld>
  <p:timing>
    <p:tnLst>
      <p:par>
        <p:cTn id="169" dur="indefinite" restart="never" nodeType="tmRoot">
          <p:childTnLst>
            <p:seq>
              <p:cTn id="170"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$variables</a:t>
            </a:r>
            <a:endParaRPr b="0" lang="en-US" sz="1800" spc="-1" strike="noStrike">
              <a:solidFill>
                <a:srgbClr val="000000"/>
              </a:solidFill>
              <a:uFill>
                <a:solidFill>
                  <a:srgbClr val="ffffff"/>
                </a:solidFill>
              </a:uFill>
              <a:latin typeface="Arial"/>
            </a:endParaRPr>
          </a:p>
        </p:txBody>
      </p:sp>
      <p:pic>
        <p:nvPicPr>
          <p:cNvPr id="278" name="" descr=""/>
          <p:cNvPicPr/>
          <p:nvPr/>
        </p:nvPicPr>
        <p:blipFill>
          <a:blip r:embed="rId1"/>
          <a:stretch/>
        </p:blipFill>
        <p:spPr>
          <a:xfrm>
            <a:off x="1478880" y="1273680"/>
            <a:ext cx="6237360" cy="3598920"/>
          </a:xfrm>
          <a:prstGeom prst="rect">
            <a:avLst/>
          </a:prstGeom>
          <a:ln>
            <a:noFill/>
          </a:ln>
        </p:spPr>
      </p:pic>
    </p:spTree>
  </p:cSld>
  <p:timing>
    <p:tnLst>
      <p:par>
        <p:cTn id="171" dur="indefinite" restart="never" nodeType="tmRoot">
          <p:childTnLst>
            <p:seq>
              <p:cTn id="172"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80" name="" descr=""/>
          <p:cNvPicPr/>
          <p:nvPr/>
        </p:nvPicPr>
        <p:blipFill>
          <a:blip r:embed="rId1"/>
          <a:stretch/>
        </p:blipFill>
        <p:spPr>
          <a:xfrm>
            <a:off x="1478880" y="1273680"/>
            <a:ext cx="6237360" cy="3598920"/>
          </a:xfrm>
          <a:prstGeom prst="rect">
            <a:avLst/>
          </a:prstGeom>
          <a:ln>
            <a:noFill/>
          </a:ln>
        </p:spPr>
      </p:pic>
    </p:spTree>
  </p:cSld>
  <p:timing>
    <p:tnLst>
      <p:par>
        <p:cTn id="173" dur="indefinite" restart="never" nodeType="tmRoot">
          <p:childTnLst>
            <p:seq>
              <p:cTn id="174"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82" name="" descr=""/>
          <p:cNvPicPr/>
          <p:nvPr/>
        </p:nvPicPr>
        <p:blipFill>
          <a:blip r:embed="rId1"/>
          <a:stretch/>
        </p:blipFill>
        <p:spPr>
          <a:xfrm>
            <a:off x="1478880" y="1273680"/>
            <a:ext cx="6237360" cy="3598920"/>
          </a:xfrm>
          <a:prstGeom prst="rect">
            <a:avLst/>
          </a:prstGeom>
          <a:ln>
            <a:noFill/>
          </a:ln>
        </p:spPr>
      </p:pic>
    </p:spTree>
  </p:cSld>
  <p:timing>
    <p:tnLst>
      <p:par>
        <p:cTn id="175" dur="indefinite" restart="never" nodeType="tmRoot">
          <p:childTnLst>
            <p:seq>
              <p:cTn id="176"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84" name="" descr=""/>
          <p:cNvPicPr/>
          <p:nvPr/>
        </p:nvPicPr>
        <p:blipFill>
          <a:blip r:embed="rId1"/>
          <a:stretch/>
        </p:blipFill>
        <p:spPr>
          <a:xfrm>
            <a:off x="1478880" y="1273680"/>
            <a:ext cx="6237360" cy="3598920"/>
          </a:xfrm>
          <a:prstGeom prst="rect">
            <a:avLst/>
          </a:prstGeom>
          <a:ln>
            <a:noFill/>
          </a:ln>
        </p:spPr>
      </p:pic>
    </p:spTree>
  </p:cSld>
  <p:timing>
    <p:tnLst>
      <p:par>
        <p:cTn id="177" dur="indefinite" restart="never" nodeType="tmRoot">
          <p:childTnLst>
            <p:seq>
              <p:cTn id="178"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Boot your Pi</a:t>
            </a:r>
            <a:endParaRPr b="0" lang="en-US" sz="1800" spc="-1" strike="noStrike">
              <a:solidFill>
                <a:srgbClr val="000000"/>
              </a:solidFill>
              <a:uFill>
                <a:solidFill>
                  <a:srgbClr val="ffffff"/>
                </a:solidFill>
              </a:uFill>
              <a:latin typeface="Arial"/>
            </a:endParaRPr>
          </a:p>
        </p:txBody>
      </p:sp>
      <p:sp>
        <p:nvSpPr>
          <p:cNvPr id="98" name="CustomShape 2"/>
          <p:cNvSpPr/>
          <p:nvPr/>
        </p:nvSpPr>
        <p:spPr>
          <a:xfrm>
            <a:off x="457200" y="1200240"/>
            <a:ext cx="8228160" cy="372420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914400" y="1257120"/>
            <a:ext cx="6509520" cy="36673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86" name="" descr=""/>
          <p:cNvPicPr/>
          <p:nvPr/>
        </p:nvPicPr>
        <p:blipFill>
          <a:blip r:embed="rId1"/>
          <a:stretch/>
        </p:blipFill>
        <p:spPr>
          <a:xfrm>
            <a:off x="1478880" y="1273680"/>
            <a:ext cx="6237360" cy="3598920"/>
          </a:xfrm>
          <a:prstGeom prst="rect">
            <a:avLst/>
          </a:prstGeom>
          <a:ln>
            <a:noFill/>
          </a:ln>
        </p:spPr>
      </p:pic>
    </p:spTree>
  </p:cSld>
  <p:timing>
    <p:tnLst>
      <p:par>
        <p:cTn id="179" dur="indefinite" restart="never" nodeType="tmRoot">
          <p:childTnLst>
            <p:seq>
              <p:cTn id="180"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88" name="" descr=""/>
          <p:cNvPicPr/>
          <p:nvPr/>
        </p:nvPicPr>
        <p:blipFill>
          <a:blip r:embed="rId1"/>
          <a:stretch/>
        </p:blipFill>
        <p:spPr>
          <a:xfrm>
            <a:off x="1478880" y="1273680"/>
            <a:ext cx="6237360" cy="3598920"/>
          </a:xfrm>
          <a:prstGeom prst="rect">
            <a:avLst/>
          </a:prstGeom>
          <a:ln>
            <a:noFill/>
          </a:ln>
        </p:spPr>
      </p:pic>
    </p:spTree>
  </p:cSld>
  <p:timing>
    <p:tnLst>
      <p:par>
        <p:cTn id="181" dur="indefinite" restart="never" nodeType="tmRoot">
          <p:childTnLst>
            <p:seq>
              <p:cTn id="182"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90" name="" descr=""/>
          <p:cNvPicPr/>
          <p:nvPr/>
        </p:nvPicPr>
        <p:blipFill>
          <a:blip r:embed="rId1"/>
          <a:stretch/>
        </p:blipFill>
        <p:spPr>
          <a:xfrm>
            <a:off x="1478880" y="1273680"/>
            <a:ext cx="6237360" cy="3598920"/>
          </a:xfrm>
          <a:prstGeom prst="rect">
            <a:avLst/>
          </a:prstGeom>
          <a:ln>
            <a:noFill/>
          </a:ln>
        </p:spPr>
      </p:pic>
    </p:spTree>
  </p:cSld>
  <p:timing>
    <p:tnLst>
      <p:par>
        <p:cTn id="183" dur="indefinite" restart="never" nodeType="tmRoot">
          <p:childTnLst>
            <p:seq>
              <p:cTn id="184"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92" name="" descr=""/>
          <p:cNvPicPr/>
          <p:nvPr/>
        </p:nvPicPr>
        <p:blipFill>
          <a:blip r:embed="rId1"/>
          <a:stretch/>
        </p:blipFill>
        <p:spPr>
          <a:xfrm>
            <a:off x="1478880" y="1273680"/>
            <a:ext cx="6237360" cy="3598920"/>
          </a:xfrm>
          <a:prstGeom prst="rect">
            <a:avLst/>
          </a:prstGeom>
          <a:ln>
            <a:noFill/>
          </a:ln>
        </p:spPr>
      </p:pic>
    </p:spTree>
  </p:cSld>
  <p:timing>
    <p:tnLst>
      <p:par>
        <p:cTn id="185" dur="indefinite" restart="never" nodeType="tmRoot">
          <p:childTnLst>
            <p:seq>
              <p:cTn id="186"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94" name="" descr=""/>
          <p:cNvPicPr/>
          <p:nvPr/>
        </p:nvPicPr>
        <p:blipFill>
          <a:blip r:embed="rId1"/>
          <a:stretch/>
        </p:blipFill>
        <p:spPr>
          <a:xfrm>
            <a:off x="1478880" y="1273680"/>
            <a:ext cx="6237360" cy="3598920"/>
          </a:xfrm>
          <a:prstGeom prst="rect">
            <a:avLst/>
          </a:prstGeom>
          <a:ln>
            <a:noFill/>
          </a:ln>
        </p:spPr>
      </p:pic>
    </p:spTree>
  </p:cSld>
  <p:timing>
    <p:tnLst>
      <p:par>
        <p:cTn id="187" dur="indefinite" restart="never" nodeType="tmRoot">
          <p:childTnLst>
            <p:seq>
              <p:cTn id="188"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96" name="" descr=""/>
          <p:cNvPicPr/>
          <p:nvPr/>
        </p:nvPicPr>
        <p:blipFill>
          <a:blip r:embed="rId1"/>
          <a:stretch/>
        </p:blipFill>
        <p:spPr>
          <a:xfrm>
            <a:off x="1478880" y="1273680"/>
            <a:ext cx="6237360" cy="3598920"/>
          </a:xfrm>
          <a:prstGeom prst="rect">
            <a:avLst/>
          </a:prstGeom>
          <a:ln>
            <a:noFill/>
          </a:ln>
        </p:spPr>
      </p:pic>
    </p:spTree>
  </p:cSld>
  <p:timing>
    <p:tnLst>
      <p:par>
        <p:cTn id="189" dur="indefinite" restart="never" nodeType="tmRoot">
          <p:childTnLst>
            <p:seq>
              <p:cTn id="190"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298" name="" descr=""/>
          <p:cNvPicPr/>
          <p:nvPr/>
        </p:nvPicPr>
        <p:blipFill>
          <a:blip r:embed="rId1"/>
          <a:stretch/>
        </p:blipFill>
        <p:spPr>
          <a:xfrm>
            <a:off x="1478880" y="1273680"/>
            <a:ext cx="6237360" cy="3598920"/>
          </a:xfrm>
          <a:prstGeom prst="rect">
            <a:avLst/>
          </a:prstGeom>
          <a:ln>
            <a:noFill/>
          </a:ln>
        </p:spPr>
      </p:pic>
    </p:spTree>
  </p:cSld>
  <p:timing>
    <p:tnLst>
      <p:par>
        <p:cTn id="191" dur="indefinite" restart="never" nodeType="tmRoot">
          <p:childTnLst>
            <p:seq>
              <p:cTn id="192"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If statements</a:t>
            </a:r>
            <a:endParaRPr b="0" lang="en-US" sz="1800" spc="-1" strike="noStrike">
              <a:solidFill>
                <a:srgbClr val="000000"/>
              </a:solidFill>
              <a:uFill>
                <a:solidFill>
                  <a:srgbClr val="ffffff"/>
                </a:solidFill>
              </a:uFill>
              <a:latin typeface="Arial"/>
            </a:endParaRPr>
          </a:p>
        </p:txBody>
      </p:sp>
      <p:pic>
        <p:nvPicPr>
          <p:cNvPr id="300" name="" descr=""/>
          <p:cNvPicPr/>
          <p:nvPr/>
        </p:nvPicPr>
        <p:blipFill>
          <a:blip r:embed="rId1"/>
          <a:stretch/>
        </p:blipFill>
        <p:spPr>
          <a:xfrm>
            <a:off x="1478880" y="1273680"/>
            <a:ext cx="6237360" cy="3598920"/>
          </a:xfrm>
          <a:prstGeom prst="rect">
            <a:avLst/>
          </a:prstGeom>
          <a:ln>
            <a:noFill/>
          </a:ln>
        </p:spPr>
      </p:pic>
    </p:spTree>
  </p:cSld>
  <p:timing>
    <p:tnLst>
      <p:par>
        <p:cTn id="193" dur="indefinite" restart="never" nodeType="tmRoot">
          <p:childTnLst>
            <p:seq>
              <p:cTn id="194"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GPIOs</a:t>
            </a:r>
            <a:endParaRPr b="0" lang="en-US" sz="1800" spc="-1" strike="noStrike">
              <a:solidFill>
                <a:srgbClr val="000000"/>
              </a:solidFill>
              <a:uFill>
                <a:solidFill>
                  <a:srgbClr val="ffffff"/>
                </a:solidFill>
              </a:uFill>
              <a:latin typeface="Arial"/>
            </a:endParaRPr>
          </a:p>
        </p:txBody>
      </p:sp>
      <p:pic>
        <p:nvPicPr>
          <p:cNvPr id="302" name="" descr=""/>
          <p:cNvPicPr/>
          <p:nvPr/>
        </p:nvPicPr>
        <p:blipFill>
          <a:blip r:embed="rId1"/>
          <a:stretch/>
        </p:blipFill>
        <p:spPr>
          <a:xfrm>
            <a:off x="1800720" y="1212480"/>
            <a:ext cx="5172480" cy="3743280"/>
          </a:xfrm>
          <a:prstGeom prst="rect">
            <a:avLst/>
          </a:prstGeom>
          <a:ln>
            <a:noFill/>
          </a:ln>
        </p:spPr>
      </p:pic>
    </p:spTree>
  </p:cSld>
  <p:timing>
    <p:tnLst>
      <p:par>
        <p:cTn id="195" dur="indefinite" restart="never" nodeType="tmRoot">
          <p:childTnLst>
            <p:seq>
              <p:cTn id="196"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91440" bIns="91440" anchor="b"/>
          <a:p>
            <a:pPr>
              <a:lnSpc>
                <a:spcPct val="100000"/>
              </a:lnSpc>
            </a:pPr>
            <a:r>
              <a:rPr b="1" lang="en-US" sz="3600" spc="-1" strike="noStrike">
                <a:solidFill>
                  <a:srgbClr val="da0002"/>
                </a:solidFill>
                <a:uFill>
                  <a:solidFill>
                    <a:srgbClr val="ffffff"/>
                  </a:solidFill>
                </a:uFill>
                <a:latin typeface="Arial"/>
                <a:ea typeface="Arial"/>
              </a:rPr>
              <a:t>Pi GPIOs</a:t>
            </a:r>
            <a:endParaRPr b="0" lang="en-US" sz="1800" spc="-1" strike="noStrike">
              <a:solidFill>
                <a:srgbClr val="000000"/>
              </a:solidFill>
              <a:uFill>
                <a:solidFill>
                  <a:srgbClr val="ffffff"/>
                </a:solidFill>
              </a:uFill>
              <a:latin typeface="Arial"/>
            </a:endParaRPr>
          </a:p>
        </p:txBody>
      </p:sp>
      <p:sp>
        <p:nvSpPr>
          <p:cNvPr id="304" name="CustomShape 2"/>
          <p:cNvSpPr/>
          <p:nvPr/>
        </p:nvSpPr>
        <p:spPr>
          <a:xfrm>
            <a:off x="457200" y="1068840"/>
            <a:ext cx="8228160" cy="3724200"/>
          </a:xfrm>
          <a:prstGeom prst="rect">
            <a:avLst/>
          </a:prstGeom>
          <a:noFill/>
          <a:ln>
            <a:noFill/>
          </a:ln>
        </p:spPr>
        <p:style>
          <a:lnRef idx="0"/>
          <a:fillRef idx="0"/>
          <a:effectRef idx="0"/>
          <a:fontRef idx="minor"/>
        </p:style>
        <p:txBody>
          <a:bodyPr lIns="90000" rIns="90000" tIns="91440" bIns="91440"/>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Arial"/>
                <a:ea typeface="Arial"/>
              </a:rPr>
              <a:t>GPIO (40)</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Arial"/>
                <a:ea typeface="Arial"/>
              </a:rPr>
              <a:t>SPI (3)</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Arial"/>
                <a:ea typeface="Arial"/>
              </a:rPr>
              <a:t>I</a:t>
            </a:r>
            <a:r>
              <a:rPr b="0" lang="en-US" sz="3000" spc="-1" strike="noStrike" baseline="30000">
                <a:solidFill>
                  <a:srgbClr val="000000"/>
                </a:solidFill>
                <a:uFill>
                  <a:solidFill>
                    <a:srgbClr val="ffffff"/>
                  </a:solidFill>
                </a:uFill>
                <a:latin typeface="Arial"/>
                <a:ea typeface="Arial"/>
              </a:rPr>
              <a:t>2</a:t>
            </a:r>
            <a:r>
              <a:rPr b="0" lang="en-US" sz="3000" spc="-1" strike="noStrike">
                <a:solidFill>
                  <a:srgbClr val="000000"/>
                </a:solidFill>
                <a:uFill>
                  <a:solidFill>
                    <a:srgbClr val="ffffff"/>
                  </a:solidFill>
                </a:uFill>
                <a:latin typeface="Arial"/>
                <a:ea typeface="Arial"/>
              </a:rPr>
              <a:t>C (2)</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Arial"/>
                <a:ea typeface="Arial"/>
              </a:rPr>
              <a:t>UART (1)</a:t>
            </a:r>
            <a:endParaRPr b="0" lang="en-US" sz="1800" spc="-1" strike="noStrike">
              <a:solidFill>
                <a:srgbClr val="000000"/>
              </a:solidFill>
              <a:uFill>
                <a:solidFill>
                  <a:srgbClr val="ffffff"/>
                </a:solidFill>
              </a:uFill>
              <a:latin typeface="Arial"/>
            </a:endParaRPr>
          </a:p>
          <a:p>
            <a:pPr>
              <a:lnSpc>
                <a:spcPct val="100000"/>
              </a:lnSpc>
            </a:pPr>
            <a:r>
              <a:rPr b="0" lang="en-US" sz="3000" spc="-1" strike="noStrike">
                <a:solidFill>
                  <a:srgbClr val="000000"/>
                </a:solidFill>
                <a:uFill>
                  <a:solidFill>
                    <a:srgbClr val="ffffff"/>
                  </a:solidFill>
                </a:uFill>
                <a:latin typeface="Arial"/>
                <a:ea typeface="Arial"/>
              </a:rPr>
              <a:t>PWM (1)</a:t>
            </a:r>
            <a:endParaRPr b="0" lang="en-US" sz="1800" spc="-1" strike="noStrike">
              <a:solidFill>
                <a:srgbClr val="000000"/>
              </a:solidFill>
              <a:uFill>
                <a:solidFill>
                  <a:srgbClr val="ffffff"/>
                </a:solidFill>
              </a:uFill>
              <a:latin typeface="Arial"/>
            </a:endParaRPr>
          </a:p>
        </p:txBody>
      </p:sp>
      <p:pic>
        <p:nvPicPr>
          <p:cNvPr id="305" name="Shape 152" descr=""/>
          <p:cNvPicPr/>
          <p:nvPr/>
        </p:nvPicPr>
        <p:blipFill>
          <a:blip r:embed="rId1"/>
          <a:stretch/>
        </p:blipFill>
        <p:spPr>
          <a:xfrm>
            <a:off x="2539080" y="1886040"/>
            <a:ext cx="6603480" cy="2200320"/>
          </a:xfrm>
          <a:prstGeom prst="rect">
            <a:avLst/>
          </a:prstGeom>
          <a:ln>
            <a:noFill/>
          </a:ln>
        </p:spPr>
      </p:pic>
    </p:spTree>
  </p:cSld>
  <p:timing>
    <p:tnLst>
      <p:par>
        <p:cTn id="197" dur="indefinite" restart="never" nodeType="tmRoot">
          <p:childTnLst>
            <p:seq>
              <p:cTn id="19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2017-04-11T12:41:30Z</dcterms:modified>
  <cp:revision>16</cp:revision>
  <dc:subject/>
  <dc:title/>
</cp:coreProperties>
</file>